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tags/tag2.xml" ContentType="application/vnd.openxmlformats-officedocument.presentationml.tags+xml"/>
  <Override PartName="/ppt/notesSlides/notesSlide4.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0"/>
  </p:notesMasterIdLst>
  <p:handoutMasterIdLst>
    <p:handoutMasterId r:id="rId11"/>
  </p:handoutMasterIdLst>
  <p:sldIdLst>
    <p:sldId id="645" r:id="rId5"/>
    <p:sldId id="5052" r:id="rId6"/>
    <p:sldId id="5048" r:id="rId7"/>
    <p:sldId id="5049" r:id="rId8"/>
    <p:sldId id="5053" r:id="rId9"/>
  </p:sldIdLst>
  <p:sldSz cx="12192000" cy="6858000"/>
  <p:notesSz cx="9928225" cy="6797675"/>
  <p:custDataLst>
    <p:tags r:id="rId1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29" userDrawn="1">
          <p15:clr>
            <a:srgbClr val="9FCC3B"/>
          </p15:clr>
        </p15:guide>
        <p15:guide id="2" pos="7378" userDrawn="1">
          <p15:clr>
            <a:srgbClr val="9FCC3B"/>
          </p15:clr>
        </p15:guide>
        <p15:guide id="3" orient="horz" pos="576" userDrawn="1">
          <p15:clr>
            <a:srgbClr val="A4A3A4"/>
          </p15:clr>
        </p15:guide>
        <p15:guide id="4" orient="horz" pos="391" userDrawn="1">
          <p15:clr>
            <a:srgbClr val="A4A3A4"/>
          </p15:clr>
        </p15:guide>
        <p15:guide id="5" pos="677" userDrawn="1">
          <p15:clr>
            <a:srgbClr val="A4A3A4"/>
          </p15:clr>
        </p15:guide>
        <p15:guide id="7" orient="horz" pos="2636" userDrawn="1">
          <p15:clr>
            <a:srgbClr val="A4A3A4"/>
          </p15:clr>
        </p15:guide>
        <p15:guide id="8" orient="horz" pos="935" userDrawn="1">
          <p15:clr>
            <a:srgbClr val="9FCC3B"/>
          </p15:clr>
        </p15:guide>
        <p15:guide id="9" orient="horz" pos="2999" userDrawn="1">
          <p15:clr>
            <a:srgbClr val="A4A3A4"/>
          </p15:clr>
        </p15:guide>
        <p15:guide id="10" orient="horz" pos="2183" userDrawn="1">
          <p15:clr>
            <a:srgbClr val="A4A3A4"/>
          </p15:clr>
        </p15:guide>
        <p15:guide id="11" pos="302" userDrawn="1">
          <p15:clr>
            <a:srgbClr val="9FCC3B"/>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Emily Pissi" initials="EP" lastIdx="2" clrIdx="6">
    <p:extLst>
      <p:ext uri="{19B8F6BF-5375-455C-9EA6-DF929625EA0E}">
        <p15:presenceInfo xmlns:p15="http://schemas.microsoft.com/office/powerpoint/2012/main" userId="S::e.pissi@hellenicbank.com::79848043-5511-428f-ba29-016a6974a3b0" providerId="AD"/>
      </p:ext>
    </p:extLst>
  </p:cmAuthor>
  <p:cmAuthor id="1" name="CY\750719" initials="C" lastIdx="1" clrIdx="0">
    <p:extLst>
      <p:ext uri="{19B8F6BF-5375-455C-9EA6-DF929625EA0E}">
        <p15:presenceInfo xmlns:p15="http://schemas.microsoft.com/office/powerpoint/2012/main" userId="CY\750719" providerId="None"/>
      </p:ext>
    </p:extLst>
  </p:cmAuthor>
  <p:cmAuthor id="8" name="Stelios An. Charalambous" initials="SAC" lastIdx="1" clrIdx="7">
    <p:extLst>
      <p:ext uri="{19B8F6BF-5375-455C-9EA6-DF929625EA0E}">
        <p15:presenceInfo xmlns:p15="http://schemas.microsoft.com/office/powerpoint/2012/main" userId="S::s.an.charalambous@hellenicbank.com::d942ac3b-3a01-4052-9644-86eafcc74490" providerId="AD"/>
      </p:ext>
    </p:extLst>
  </p:cmAuthor>
  <p:cmAuthor id="2" name="Elena M. Kyriacou" initials="EMK" lastIdx="1" clrIdx="1"/>
  <p:cmAuthor id="9" name="Constantina Danidou" initials="CD" lastIdx="2" clrIdx="8">
    <p:extLst>
      <p:ext uri="{19B8F6BF-5375-455C-9EA6-DF929625EA0E}">
        <p15:presenceInfo xmlns:p15="http://schemas.microsoft.com/office/powerpoint/2012/main" userId="S::t.danidou@hellenicbank.com::3ddae733-4807-47df-b93c-512a2a264c27" providerId="AD"/>
      </p:ext>
    </p:extLst>
  </p:cmAuthor>
  <p:cmAuthor id="3" name="Emily Lambrou" initials="EL" lastIdx="0" clrIdx="2">
    <p:extLst>
      <p:ext uri="{19B8F6BF-5375-455C-9EA6-DF929625EA0E}">
        <p15:presenceInfo xmlns:p15="http://schemas.microsoft.com/office/powerpoint/2012/main" userId="S-1-5-21-560248970-1948669857-1868475896-8823" providerId="AD"/>
      </p:ext>
    </p:extLst>
  </p:cmAuthor>
  <p:cmAuthor id="10" name="Demetris A. Antoniades" initials="DAA [2]" lastIdx="31" clrIdx="9">
    <p:extLst>
      <p:ext uri="{19B8F6BF-5375-455C-9EA6-DF929625EA0E}">
        <p15:presenceInfo xmlns:p15="http://schemas.microsoft.com/office/powerpoint/2012/main" userId="S::D.A.Antoniades@hellenicbank.com::024da27b-f61f-4d2f-b08b-1b8906c747c0" providerId="AD"/>
      </p:ext>
    </p:extLst>
  </p:cmAuthor>
  <p:cmAuthor id="4" name="Demetris A. Antoniades" initials="DAA" lastIdx="1" clrIdx="3">
    <p:extLst>
      <p:ext uri="{19B8F6BF-5375-455C-9EA6-DF929625EA0E}">
        <p15:presenceInfo xmlns:p15="http://schemas.microsoft.com/office/powerpoint/2012/main" userId="S-1-5-21-560248970-1948669857-1868475896-45060" providerId="AD"/>
      </p:ext>
    </p:extLst>
  </p:cmAuthor>
  <p:cmAuthor id="5" name="Maria G. Elia" initials="MGE" lastIdx="164" clrIdx="4">
    <p:extLst>
      <p:ext uri="{19B8F6BF-5375-455C-9EA6-DF929625EA0E}">
        <p15:presenceInfo xmlns:p15="http://schemas.microsoft.com/office/powerpoint/2012/main" userId="S::m.g.elia@hellenicbank.com::1b1e142a-a450-4453-9bf1-bc72927808d8" providerId="AD"/>
      </p:ext>
    </p:extLst>
  </p:cmAuthor>
  <p:cmAuthor id="6" name="Constantinos Pittalis" initials="CP" lastIdx="48" clrIdx="5">
    <p:extLst>
      <p:ext uri="{19B8F6BF-5375-455C-9EA6-DF929625EA0E}">
        <p15:presenceInfo xmlns:p15="http://schemas.microsoft.com/office/powerpoint/2012/main" userId="S::c.Pittalis@hellenicbank.com::279d30be-afb2-47e4-b53d-af41d326a1f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0A9"/>
    <a:srgbClr val="A6A6A6"/>
    <a:srgbClr val="5A9AD6"/>
    <a:srgbClr val="8CAADE"/>
    <a:srgbClr val="A5A6A5"/>
    <a:srgbClr val="0090C8"/>
    <a:srgbClr val="1F497D"/>
    <a:srgbClr val="D9D9D9"/>
    <a:srgbClr val="8EB4E3"/>
    <a:srgbClr val="8FAAD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34CB79-36A4-4C29-A94B-7B1BF9DD68AD}" v="19" dt="2022-04-10T19:51:24.968"/>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90"/>
      </p:cViewPr>
      <p:guideLst>
        <p:guide orient="horz" pos="3929"/>
        <p:guide pos="7378"/>
        <p:guide orient="horz" pos="576"/>
        <p:guide orient="horz" pos="391"/>
        <p:guide pos="677"/>
        <p:guide orient="horz" pos="2636"/>
        <p:guide orient="horz" pos="935"/>
        <p:guide orient="horz" pos="2999"/>
        <p:guide orient="horz" pos="2183"/>
        <p:guide pos="30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notesMaster" Target="notesMasters/notesMaster1.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nstantinos Pittalis" userId="279d30be-afb2-47e4-b53d-af41d326a1f2" providerId="ADAL" clId="{6D17281B-263D-4ED2-BA0C-1493254F08DD}"/>
    <pc:docChg chg="undo custSel modSld">
      <pc:chgData name="Constantinos Pittalis" userId="279d30be-afb2-47e4-b53d-af41d326a1f2" providerId="ADAL" clId="{6D17281B-263D-4ED2-BA0C-1493254F08DD}" dt="2022-04-09T14:56:15.137" v="1220" actId="13926"/>
      <pc:docMkLst>
        <pc:docMk/>
      </pc:docMkLst>
      <pc:sldChg chg="modSp mod">
        <pc:chgData name="Constantinos Pittalis" userId="279d30be-afb2-47e4-b53d-af41d326a1f2" providerId="ADAL" clId="{6D17281B-263D-4ED2-BA0C-1493254F08DD}" dt="2022-04-08T09:20:11.729" v="34" actId="14100"/>
        <pc:sldMkLst>
          <pc:docMk/>
          <pc:sldMk cId="1771434127" sldId="645"/>
        </pc:sldMkLst>
        <pc:spChg chg="mod">
          <ac:chgData name="Constantinos Pittalis" userId="279d30be-afb2-47e4-b53d-af41d326a1f2" providerId="ADAL" clId="{6D17281B-263D-4ED2-BA0C-1493254F08DD}" dt="2022-04-08T09:20:11.729" v="34" actId="14100"/>
          <ac:spMkLst>
            <pc:docMk/>
            <pc:sldMk cId="1771434127" sldId="645"/>
            <ac:spMk id="7" creationId="{00000000-0000-0000-0000-000000000000}"/>
          </ac:spMkLst>
        </pc:spChg>
      </pc:sldChg>
      <pc:sldChg chg="modSp mod">
        <pc:chgData name="Constantinos Pittalis" userId="279d30be-afb2-47e4-b53d-af41d326a1f2" providerId="ADAL" clId="{6D17281B-263D-4ED2-BA0C-1493254F08DD}" dt="2022-04-09T14:54:44.239" v="1215" actId="6549"/>
        <pc:sldMkLst>
          <pc:docMk/>
          <pc:sldMk cId="963201025" sldId="5048"/>
        </pc:sldMkLst>
        <pc:spChg chg="mod">
          <ac:chgData name="Constantinos Pittalis" userId="279d30be-afb2-47e4-b53d-af41d326a1f2" providerId="ADAL" clId="{6D17281B-263D-4ED2-BA0C-1493254F08DD}" dt="2022-04-08T09:37:44.390" v="521" actId="6549"/>
          <ac:spMkLst>
            <pc:docMk/>
            <pc:sldMk cId="963201025" sldId="5048"/>
            <ac:spMk id="17" creationId="{D6C6DB43-16C5-4ECA-AA0F-E56419FBF36C}"/>
          </ac:spMkLst>
        </pc:spChg>
        <pc:spChg chg="mod">
          <ac:chgData name="Constantinos Pittalis" userId="279d30be-afb2-47e4-b53d-af41d326a1f2" providerId="ADAL" clId="{6D17281B-263D-4ED2-BA0C-1493254F08DD}" dt="2022-04-09T14:54:44.239" v="1215" actId="6549"/>
          <ac:spMkLst>
            <pc:docMk/>
            <pc:sldMk cId="963201025" sldId="5048"/>
            <ac:spMk id="26" creationId="{C6CCD096-75AE-4609-915C-C820A5612AB3}"/>
          </ac:spMkLst>
        </pc:spChg>
        <pc:spChg chg="mod">
          <ac:chgData name="Constantinos Pittalis" userId="279d30be-afb2-47e4-b53d-af41d326a1f2" providerId="ADAL" clId="{6D17281B-263D-4ED2-BA0C-1493254F08DD}" dt="2022-04-08T09:38:17.095" v="531" actId="6549"/>
          <ac:spMkLst>
            <pc:docMk/>
            <pc:sldMk cId="963201025" sldId="5048"/>
            <ac:spMk id="27" creationId="{B1BC3A96-6AFA-4A5E-AA95-88EB12340146}"/>
          </ac:spMkLst>
        </pc:spChg>
        <pc:spChg chg="mod">
          <ac:chgData name="Constantinos Pittalis" userId="279d30be-afb2-47e4-b53d-af41d326a1f2" providerId="ADAL" clId="{6D17281B-263D-4ED2-BA0C-1493254F08DD}" dt="2022-04-08T09:37:53.942" v="523" actId="6549"/>
          <ac:spMkLst>
            <pc:docMk/>
            <pc:sldMk cId="963201025" sldId="5048"/>
            <ac:spMk id="29" creationId="{A315D8F1-566E-4C0D-9B69-11208FC7ECD2}"/>
          </ac:spMkLst>
        </pc:spChg>
        <pc:spChg chg="mod">
          <ac:chgData name="Constantinos Pittalis" userId="279d30be-afb2-47e4-b53d-af41d326a1f2" providerId="ADAL" clId="{6D17281B-263D-4ED2-BA0C-1493254F08DD}" dt="2022-04-08T09:38:01.520" v="527" actId="6549"/>
          <ac:spMkLst>
            <pc:docMk/>
            <pc:sldMk cId="963201025" sldId="5048"/>
            <ac:spMk id="85" creationId="{C8E0D3BB-D15C-432F-82DB-C6C669BAD8E5}"/>
          </ac:spMkLst>
        </pc:spChg>
        <pc:graphicFrameChg chg="mod">
          <ac:chgData name="Constantinos Pittalis" userId="279d30be-afb2-47e4-b53d-af41d326a1f2" providerId="ADAL" clId="{6D17281B-263D-4ED2-BA0C-1493254F08DD}" dt="2022-04-08T09:41:46.378" v="549" actId="13926"/>
          <ac:graphicFrameMkLst>
            <pc:docMk/>
            <pc:sldMk cId="963201025" sldId="5048"/>
            <ac:graphicFrameMk id="11" creationId="{00000000-0000-0000-0000-000000000000}"/>
          </ac:graphicFrameMkLst>
        </pc:graphicFrameChg>
      </pc:sldChg>
      <pc:sldChg chg="addSp delSp modSp mod delCm">
        <pc:chgData name="Constantinos Pittalis" userId="279d30be-afb2-47e4-b53d-af41d326a1f2" providerId="ADAL" clId="{6D17281B-263D-4ED2-BA0C-1493254F08DD}" dt="2022-04-09T14:56:15.137" v="1220" actId="13926"/>
        <pc:sldMkLst>
          <pc:docMk/>
          <pc:sldMk cId="124493424" sldId="5049"/>
        </pc:sldMkLst>
        <pc:spChg chg="add mod">
          <ac:chgData name="Constantinos Pittalis" userId="279d30be-afb2-47e4-b53d-af41d326a1f2" providerId="ADAL" clId="{6D17281B-263D-4ED2-BA0C-1493254F08DD}" dt="2022-04-08T09:47:24.158" v="588" actId="1076"/>
          <ac:spMkLst>
            <pc:docMk/>
            <pc:sldMk cId="124493424" sldId="5049"/>
            <ac:spMk id="4" creationId="{E897A6A8-06AA-40AA-9113-51EAA974F8E6}"/>
          </ac:spMkLst>
        </pc:spChg>
        <pc:spChg chg="add mod">
          <ac:chgData name="Constantinos Pittalis" userId="279d30be-afb2-47e4-b53d-af41d326a1f2" providerId="ADAL" clId="{6D17281B-263D-4ED2-BA0C-1493254F08DD}" dt="2022-04-08T09:51:38.579" v="843" actId="1076"/>
          <ac:spMkLst>
            <pc:docMk/>
            <pc:sldMk cId="124493424" sldId="5049"/>
            <ac:spMk id="5" creationId="{6C7EED38-C4A6-44B2-8D01-0F837E2F10E2}"/>
          </ac:spMkLst>
        </pc:spChg>
        <pc:spChg chg="mod">
          <ac:chgData name="Constantinos Pittalis" userId="279d30be-afb2-47e4-b53d-af41d326a1f2" providerId="ADAL" clId="{6D17281B-263D-4ED2-BA0C-1493254F08DD}" dt="2022-04-09T14:39:39.344" v="1048" actId="255"/>
          <ac:spMkLst>
            <pc:docMk/>
            <pc:sldMk cId="124493424" sldId="5049"/>
            <ac:spMk id="17" creationId="{D6C6DB43-16C5-4ECA-AA0F-E56419FBF36C}"/>
          </ac:spMkLst>
        </pc:spChg>
        <pc:spChg chg="mod">
          <ac:chgData name="Constantinos Pittalis" userId="279d30be-afb2-47e4-b53d-af41d326a1f2" providerId="ADAL" clId="{6D17281B-263D-4ED2-BA0C-1493254F08DD}" dt="2022-04-09T14:48:14.773" v="1188" actId="20577"/>
          <ac:spMkLst>
            <pc:docMk/>
            <pc:sldMk cId="124493424" sldId="5049"/>
            <ac:spMk id="23" creationId="{4B7888FE-E533-4EBD-898E-D9E53FE8ED98}"/>
          </ac:spMkLst>
        </pc:spChg>
        <pc:spChg chg="mod">
          <ac:chgData name="Constantinos Pittalis" userId="279d30be-afb2-47e4-b53d-af41d326a1f2" providerId="ADAL" clId="{6D17281B-263D-4ED2-BA0C-1493254F08DD}" dt="2022-04-09T14:51:38.109" v="1196" actId="13926"/>
          <ac:spMkLst>
            <pc:docMk/>
            <pc:sldMk cId="124493424" sldId="5049"/>
            <ac:spMk id="24" creationId="{175ECACA-5D42-4274-A3A8-EE8CF44AFFD3}"/>
          </ac:spMkLst>
        </pc:spChg>
        <pc:spChg chg="mod">
          <ac:chgData name="Constantinos Pittalis" userId="279d30be-afb2-47e4-b53d-af41d326a1f2" providerId="ADAL" clId="{6D17281B-263D-4ED2-BA0C-1493254F08DD}" dt="2022-04-09T14:50:12.470" v="1191" actId="13926"/>
          <ac:spMkLst>
            <pc:docMk/>
            <pc:sldMk cId="124493424" sldId="5049"/>
            <ac:spMk id="25" creationId="{DCEC4A5D-CFBD-4FF1-840A-79B586C7B032}"/>
          </ac:spMkLst>
        </pc:spChg>
        <pc:spChg chg="mod">
          <ac:chgData name="Constantinos Pittalis" userId="279d30be-afb2-47e4-b53d-af41d326a1f2" providerId="ADAL" clId="{6D17281B-263D-4ED2-BA0C-1493254F08DD}" dt="2022-04-09T14:53:03.218" v="1202" actId="13926"/>
          <ac:spMkLst>
            <pc:docMk/>
            <pc:sldMk cId="124493424" sldId="5049"/>
            <ac:spMk id="26" creationId="{05E4FEAB-EFB3-4F1E-BCD8-8982219C7CFC}"/>
          </ac:spMkLst>
        </pc:spChg>
        <pc:spChg chg="mod">
          <ac:chgData name="Constantinos Pittalis" userId="279d30be-afb2-47e4-b53d-af41d326a1f2" providerId="ADAL" clId="{6D17281B-263D-4ED2-BA0C-1493254F08DD}" dt="2022-04-09T14:56:15.137" v="1220" actId="13926"/>
          <ac:spMkLst>
            <pc:docMk/>
            <pc:sldMk cId="124493424" sldId="5049"/>
            <ac:spMk id="27" creationId="{ABB4B74B-0E13-4971-86D6-5D85AFAD93FD}"/>
          </ac:spMkLst>
        </pc:spChg>
        <pc:spChg chg="mod">
          <ac:chgData name="Constantinos Pittalis" userId="279d30be-afb2-47e4-b53d-af41d326a1f2" providerId="ADAL" clId="{6D17281B-263D-4ED2-BA0C-1493254F08DD}" dt="2022-04-09T14:43:18.497" v="1125" actId="947"/>
          <ac:spMkLst>
            <pc:docMk/>
            <pc:sldMk cId="124493424" sldId="5049"/>
            <ac:spMk id="29" creationId="{A4168162-A62C-4AFA-98B4-E8B11134D86F}"/>
          </ac:spMkLst>
        </pc:spChg>
        <pc:spChg chg="del mod">
          <ac:chgData name="Constantinos Pittalis" userId="279d30be-afb2-47e4-b53d-af41d326a1f2" providerId="ADAL" clId="{6D17281B-263D-4ED2-BA0C-1493254F08DD}" dt="2022-04-08T09:45:09.458" v="561" actId="478"/>
          <ac:spMkLst>
            <pc:docMk/>
            <pc:sldMk cId="124493424" sldId="5049"/>
            <ac:spMk id="31" creationId="{4BF7ECB0-B68E-4738-9553-F7CAC87EE099}"/>
          </ac:spMkLst>
        </pc:spChg>
        <pc:spChg chg="del">
          <ac:chgData name="Constantinos Pittalis" userId="279d30be-afb2-47e4-b53d-af41d326a1f2" providerId="ADAL" clId="{6D17281B-263D-4ED2-BA0C-1493254F08DD}" dt="2022-04-08T09:45:25.941" v="565" actId="478"/>
          <ac:spMkLst>
            <pc:docMk/>
            <pc:sldMk cId="124493424" sldId="5049"/>
            <ac:spMk id="42" creationId="{CBB52FE5-D6EE-43F4-9710-99E44E92067A}"/>
          </ac:spMkLst>
        </pc:spChg>
        <pc:spChg chg="mod">
          <ac:chgData name="Constantinos Pittalis" userId="279d30be-afb2-47e4-b53d-af41d326a1f2" providerId="ADAL" clId="{6D17281B-263D-4ED2-BA0C-1493254F08DD}" dt="2022-04-08T09:51:44.982" v="853" actId="13926"/>
          <ac:spMkLst>
            <pc:docMk/>
            <pc:sldMk cId="124493424" sldId="5049"/>
            <ac:spMk id="48" creationId="{E761AE42-B12D-4E3A-8CA0-545D9F883BCC}"/>
          </ac:spMkLst>
        </pc:spChg>
        <pc:spChg chg="mod">
          <ac:chgData name="Constantinos Pittalis" userId="279d30be-afb2-47e4-b53d-af41d326a1f2" providerId="ADAL" clId="{6D17281B-263D-4ED2-BA0C-1493254F08DD}" dt="2022-04-09T14:44:19.844" v="1179" actId="6549"/>
          <ac:spMkLst>
            <pc:docMk/>
            <pc:sldMk cId="124493424" sldId="5049"/>
            <ac:spMk id="57" creationId="{40D152A0-CF6A-4BC5-A304-614AF19EB4C8}"/>
          </ac:spMkLst>
        </pc:spChg>
        <pc:spChg chg="del topLvl">
          <ac:chgData name="Constantinos Pittalis" userId="279d30be-afb2-47e4-b53d-af41d326a1f2" providerId="ADAL" clId="{6D17281B-263D-4ED2-BA0C-1493254F08DD}" dt="2022-04-08T09:55:00.150" v="883" actId="478"/>
          <ac:spMkLst>
            <pc:docMk/>
            <pc:sldMk cId="124493424" sldId="5049"/>
            <ac:spMk id="58" creationId="{5438FFC2-3F0B-48A1-9877-DA6DC9F2E93B}"/>
          </ac:spMkLst>
        </pc:spChg>
        <pc:grpChg chg="del">
          <ac:chgData name="Constantinos Pittalis" userId="279d30be-afb2-47e4-b53d-af41d326a1f2" providerId="ADAL" clId="{6D17281B-263D-4ED2-BA0C-1493254F08DD}" dt="2022-04-08T09:55:00.150" v="883" actId="478"/>
          <ac:grpSpMkLst>
            <pc:docMk/>
            <pc:sldMk cId="124493424" sldId="5049"/>
            <ac:grpSpMk id="2" creationId="{78A86EE9-5DC0-4695-A7DC-42753F7DA439}"/>
          </ac:grpSpMkLst>
        </pc:grpChg>
        <pc:graphicFrameChg chg="add del mod modGraphic">
          <ac:chgData name="Constantinos Pittalis" userId="279d30be-afb2-47e4-b53d-af41d326a1f2" providerId="ADAL" clId="{6D17281B-263D-4ED2-BA0C-1493254F08DD}" dt="2022-04-08T09:50:49.776" v="824" actId="478"/>
          <ac:graphicFrameMkLst>
            <pc:docMk/>
            <pc:sldMk cId="124493424" sldId="5049"/>
            <ac:graphicFrameMk id="3" creationId="{753A8923-406F-43C7-889E-2D1EBD25132F}"/>
          </ac:graphicFrameMkLst>
        </pc:graphicFrameChg>
        <pc:graphicFrameChg chg="mod">
          <ac:chgData name="Constantinos Pittalis" userId="279d30be-afb2-47e4-b53d-af41d326a1f2" providerId="ADAL" clId="{6D17281B-263D-4ED2-BA0C-1493254F08DD}" dt="2022-04-09T14:46:43.122" v="1183" actId="13926"/>
          <ac:graphicFrameMkLst>
            <pc:docMk/>
            <pc:sldMk cId="124493424" sldId="5049"/>
            <ac:graphicFrameMk id="21" creationId="{9D938D63-22D9-4D90-8E62-67AD61C84239}"/>
          </ac:graphicFrameMkLst>
        </pc:graphicFrameChg>
        <pc:graphicFrameChg chg="mod">
          <ac:chgData name="Constantinos Pittalis" userId="279d30be-afb2-47e4-b53d-af41d326a1f2" providerId="ADAL" clId="{6D17281B-263D-4ED2-BA0C-1493254F08DD}" dt="2022-04-08T09:52:08.218" v="876" actId="1035"/>
          <ac:graphicFrameMkLst>
            <pc:docMk/>
            <pc:sldMk cId="124493424" sldId="5049"/>
            <ac:graphicFrameMk id="36" creationId="{DE3AB19B-0E03-48F5-91EF-1925AD70C9F5}"/>
          </ac:graphicFrameMkLst>
        </pc:graphicFrameChg>
        <pc:graphicFrameChg chg="mod">
          <ac:chgData name="Constantinos Pittalis" userId="279d30be-afb2-47e4-b53d-af41d326a1f2" providerId="ADAL" clId="{6D17281B-263D-4ED2-BA0C-1493254F08DD}" dt="2022-04-08T09:51:34.115" v="842" actId="1076"/>
          <ac:graphicFrameMkLst>
            <pc:docMk/>
            <pc:sldMk cId="124493424" sldId="5049"/>
            <ac:graphicFrameMk id="41" creationId="{4189D976-7C18-4E0A-9BDD-7938D33901F4}"/>
          </ac:graphicFrameMkLst>
        </pc:graphicFrameChg>
        <pc:graphicFrameChg chg="topLvl">
          <ac:chgData name="Constantinos Pittalis" userId="279d30be-afb2-47e4-b53d-af41d326a1f2" providerId="ADAL" clId="{6D17281B-263D-4ED2-BA0C-1493254F08DD}" dt="2022-04-08T09:55:00.150" v="883" actId="478"/>
          <ac:graphicFrameMkLst>
            <pc:docMk/>
            <pc:sldMk cId="124493424" sldId="5049"/>
            <ac:graphicFrameMk id="56" creationId="{EE3497B2-BF0C-41AE-9B9D-4A88F6EB7428}"/>
          </ac:graphicFrameMkLst>
        </pc:graphicFrameChg>
        <pc:cxnChg chg="mod">
          <ac:chgData name="Constantinos Pittalis" userId="279d30be-afb2-47e4-b53d-af41d326a1f2" providerId="ADAL" clId="{6D17281B-263D-4ED2-BA0C-1493254F08DD}" dt="2022-04-09T14:43:42.031" v="1126" actId="14100"/>
          <ac:cxnSpMkLst>
            <pc:docMk/>
            <pc:sldMk cId="124493424" sldId="5049"/>
            <ac:cxnSpMk id="34" creationId="{BFBE3255-818A-4609-AEA6-E424EA205C60}"/>
          </ac:cxnSpMkLst>
        </pc:cxnChg>
      </pc:sldChg>
      <pc:sldChg chg="modSp mod delCm">
        <pc:chgData name="Constantinos Pittalis" userId="279d30be-afb2-47e4-b53d-af41d326a1f2" providerId="ADAL" clId="{6D17281B-263D-4ED2-BA0C-1493254F08DD}" dt="2022-04-08T09:37:27.583" v="515"/>
        <pc:sldMkLst>
          <pc:docMk/>
          <pc:sldMk cId="1360610574" sldId="5052"/>
        </pc:sldMkLst>
        <pc:spChg chg="mod">
          <ac:chgData name="Constantinos Pittalis" userId="279d30be-afb2-47e4-b53d-af41d326a1f2" providerId="ADAL" clId="{6D17281B-263D-4ED2-BA0C-1493254F08DD}" dt="2022-04-08T09:20:32.094" v="35" actId="6549"/>
          <ac:spMkLst>
            <pc:docMk/>
            <pc:sldMk cId="1360610574" sldId="5052"/>
            <ac:spMk id="4" creationId="{00000000-0000-0000-0000-000000000000}"/>
          </ac:spMkLst>
        </pc:spChg>
        <pc:spChg chg="mod">
          <ac:chgData name="Constantinos Pittalis" userId="279d30be-afb2-47e4-b53d-af41d326a1f2" providerId="ADAL" clId="{6D17281B-263D-4ED2-BA0C-1493254F08DD}" dt="2022-04-08T09:36:08.038" v="477" actId="6549"/>
          <ac:spMkLst>
            <pc:docMk/>
            <pc:sldMk cId="1360610574" sldId="5052"/>
            <ac:spMk id="30" creationId="{A40E67E1-E6B2-40F1-997C-9F555B256C1A}"/>
          </ac:spMkLst>
        </pc:spChg>
        <pc:spChg chg="mod">
          <ac:chgData name="Constantinos Pittalis" userId="279d30be-afb2-47e4-b53d-af41d326a1f2" providerId="ADAL" clId="{6D17281B-263D-4ED2-BA0C-1493254F08DD}" dt="2022-04-08T09:36:37.830" v="513" actId="6549"/>
          <ac:spMkLst>
            <pc:docMk/>
            <pc:sldMk cId="1360610574" sldId="5052"/>
            <ac:spMk id="36" creationId="{99909DD9-A5E1-4005-A14E-ED3A119E7282}"/>
          </ac:spMkLst>
        </pc:spChg>
        <pc:spChg chg="mod">
          <ac:chgData name="Constantinos Pittalis" userId="279d30be-afb2-47e4-b53d-af41d326a1f2" providerId="ADAL" clId="{6D17281B-263D-4ED2-BA0C-1493254F08DD}" dt="2022-04-08T09:37:27.583" v="515"/>
          <ac:spMkLst>
            <pc:docMk/>
            <pc:sldMk cId="1360610574" sldId="5052"/>
            <ac:spMk id="39" creationId="{D211EED3-F809-439C-9176-52432B10D2B0}"/>
          </ac:spMkLst>
        </pc:spChg>
        <pc:spChg chg="mod">
          <ac:chgData name="Constantinos Pittalis" userId="279d30be-afb2-47e4-b53d-af41d326a1f2" providerId="ADAL" clId="{6D17281B-263D-4ED2-BA0C-1493254F08DD}" dt="2022-04-08T09:25:17.634" v="260" actId="14100"/>
          <ac:spMkLst>
            <pc:docMk/>
            <pc:sldMk cId="1360610574" sldId="5052"/>
            <ac:spMk id="40" creationId="{45D94F67-445A-4539-86A6-554D7B31C897}"/>
          </ac:spMkLst>
        </pc:spChg>
        <pc:spChg chg="mod">
          <ac:chgData name="Constantinos Pittalis" userId="279d30be-afb2-47e4-b53d-af41d326a1f2" providerId="ADAL" clId="{6D17281B-263D-4ED2-BA0C-1493254F08DD}" dt="2022-04-08T09:25:22.991" v="261" actId="14100"/>
          <ac:spMkLst>
            <pc:docMk/>
            <pc:sldMk cId="1360610574" sldId="5052"/>
            <ac:spMk id="42" creationId="{909E6F8F-154E-43BE-A914-B4E500E4C2CB}"/>
          </ac:spMkLst>
        </pc:spChg>
      </pc:sldChg>
    </pc:docChg>
  </pc:docChgLst>
  <pc:docChgLst>
    <pc:chgData name="Constantinos Pittalis" userId="279d30be-afb2-47e4-b53d-af41d326a1f2" providerId="ADAL" clId="{98D3FF31-1568-4DB4-90C7-BB598BCE712B}"/>
    <pc:docChg chg="undo redo custSel modSld">
      <pc:chgData name="Constantinos Pittalis" userId="279d30be-afb2-47e4-b53d-af41d326a1f2" providerId="ADAL" clId="{98D3FF31-1568-4DB4-90C7-BB598BCE712B}" dt="2022-04-10T16:55:21.097" v="281" actId="1035"/>
      <pc:docMkLst>
        <pc:docMk/>
      </pc:docMkLst>
      <pc:sldChg chg="modSp mod">
        <pc:chgData name="Constantinos Pittalis" userId="279d30be-afb2-47e4-b53d-af41d326a1f2" providerId="ADAL" clId="{98D3FF31-1568-4DB4-90C7-BB598BCE712B}" dt="2022-04-10T16:55:21.097" v="281" actId="1035"/>
        <pc:sldMkLst>
          <pc:docMk/>
          <pc:sldMk cId="1360610574" sldId="5052"/>
        </pc:sldMkLst>
        <pc:spChg chg="mod">
          <ac:chgData name="Constantinos Pittalis" userId="279d30be-afb2-47e4-b53d-af41d326a1f2" providerId="ADAL" clId="{98D3FF31-1568-4DB4-90C7-BB598BCE712B}" dt="2022-04-10T16:54:23.443" v="112" actId="947"/>
          <ac:spMkLst>
            <pc:docMk/>
            <pc:sldMk cId="1360610574" sldId="5052"/>
            <ac:spMk id="4" creationId="{00000000-0000-0000-0000-000000000000}"/>
          </ac:spMkLst>
        </pc:spChg>
        <pc:spChg chg="mod">
          <ac:chgData name="Constantinos Pittalis" userId="279d30be-afb2-47e4-b53d-af41d326a1f2" providerId="ADAL" clId="{98D3FF31-1568-4DB4-90C7-BB598BCE712B}" dt="2022-04-10T16:55:21.097" v="281" actId="1035"/>
          <ac:spMkLst>
            <pc:docMk/>
            <pc:sldMk cId="1360610574" sldId="5052"/>
            <ac:spMk id="14" creationId="{067F8DA3-930A-4DDC-B5F3-1261BE1FD750}"/>
          </ac:spMkLst>
        </pc:spChg>
        <pc:spChg chg="mod">
          <ac:chgData name="Constantinos Pittalis" userId="279d30be-afb2-47e4-b53d-af41d326a1f2" providerId="ADAL" clId="{98D3FF31-1568-4DB4-90C7-BB598BCE712B}" dt="2022-04-10T16:53:29.393" v="110" actId="6549"/>
          <ac:spMkLst>
            <pc:docMk/>
            <pc:sldMk cId="1360610574" sldId="5052"/>
            <ac:spMk id="30" creationId="{A40E67E1-E6B2-40F1-997C-9F555B256C1A}"/>
          </ac:spMkLst>
        </pc:spChg>
        <pc:spChg chg="mod">
          <ac:chgData name="Constantinos Pittalis" userId="279d30be-afb2-47e4-b53d-af41d326a1f2" providerId="ADAL" clId="{98D3FF31-1568-4DB4-90C7-BB598BCE712B}" dt="2022-04-10T13:37:33.982" v="35" actId="6549"/>
          <ac:spMkLst>
            <pc:docMk/>
            <pc:sldMk cId="1360610574" sldId="5052"/>
            <ac:spMk id="36" creationId="{99909DD9-A5E1-4005-A14E-ED3A119E7282}"/>
          </ac:spMkLst>
        </pc:spChg>
        <pc:spChg chg="mod">
          <ac:chgData name="Constantinos Pittalis" userId="279d30be-afb2-47e4-b53d-af41d326a1f2" providerId="ADAL" clId="{98D3FF31-1568-4DB4-90C7-BB598BCE712B}" dt="2022-04-10T16:52:53.659" v="51" actId="13926"/>
          <ac:spMkLst>
            <pc:docMk/>
            <pc:sldMk cId="1360610574" sldId="5052"/>
            <ac:spMk id="39" creationId="{D211EED3-F809-439C-9176-52432B10D2B0}"/>
          </ac:spMkLst>
        </pc:spChg>
      </pc:sldChg>
    </pc:docChg>
  </pc:docChgLst>
  <pc:docChgLst>
    <pc:chgData name="Maria G. Elia" userId="1b1e142a-a450-4453-9bf1-bc72927808d8" providerId="ADAL" clId="{9CF586FE-506F-4C59-93ED-D386C1F9E732}"/>
    <pc:docChg chg="undo custSel modSld">
      <pc:chgData name="Maria G. Elia" userId="1b1e142a-a450-4453-9bf1-bc72927808d8" providerId="ADAL" clId="{9CF586FE-506F-4C59-93ED-D386C1F9E732}" dt="2022-04-09T14:44:13.443" v="999" actId="13926"/>
      <pc:docMkLst>
        <pc:docMk/>
      </pc:docMkLst>
      <pc:sldChg chg="addSp modSp mod">
        <pc:chgData name="Maria G. Elia" userId="1b1e142a-a450-4453-9bf1-bc72927808d8" providerId="ADAL" clId="{9CF586FE-506F-4C59-93ED-D386C1F9E732}" dt="2022-04-09T14:12:36.061" v="437" actId="1036"/>
        <pc:sldMkLst>
          <pc:docMk/>
          <pc:sldMk cId="963201025" sldId="5048"/>
        </pc:sldMkLst>
        <pc:spChg chg="add mod">
          <ac:chgData name="Maria G. Elia" userId="1b1e142a-a450-4453-9bf1-bc72927808d8" providerId="ADAL" clId="{9CF586FE-506F-4C59-93ED-D386C1F9E732}" dt="2022-04-09T14:12:36.061" v="437" actId="1036"/>
          <ac:spMkLst>
            <pc:docMk/>
            <pc:sldMk cId="963201025" sldId="5048"/>
            <ac:spMk id="2" creationId="{3F6F93FA-9952-4724-AC0D-F6971A0D0720}"/>
          </ac:spMkLst>
        </pc:spChg>
        <pc:spChg chg="mod">
          <ac:chgData name="Maria G. Elia" userId="1b1e142a-a450-4453-9bf1-bc72927808d8" providerId="ADAL" clId="{9CF586FE-506F-4C59-93ED-D386C1F9E732}" dt="2022-04-08T14:26:40.264" v="256" actId="6549"/>
          <ac:spMkLst>
            <pc:docMk/>
            <pc:sldMk cId="963201025" sldId="5048"/>
            <ac:spMk id="17" creationId="{D6C6DB43-16C5-4ECA-AA0F-E56419FBF36C}"/>
          </ac:spMkLst>
        </pc:spChg>
        <pc:spChg chg="mod">
          <ac:chgData name="Maria G. Elia" userId="1b1e142a-a450-4453-9bf1-bc72927808d8" providerId="ADAL" clId="{9CF586FE-506F-4C59-93ED-D386C1F9E732}" dt="2022-04-09T14:12:06.999" v="418" actId="20577"/>
          <ac:spMkLst>
            <pc:docMk/>
            <pc:sldMk cId="963201025" sldId="5048"/>
            <ac:spMk id="26" creationId="{C6CCD096-75AE-4609-915C-C820A5612AB3}"/>
          </ac:spMkLst>
        </pc:spChg>
      </pc:sldChg>
      <pc:sldChg chg="addSp delSp modSp mod delCm modCm">
        <pc:chgData name="Maria G. Elia" userId="1b1e142a-a450-4453-9bf1-bc72927808d8" providerId="ADAL" clId="{9CF586FE-506F-4C59-93ED-D386C1F9E732}" dt="2022-04-09T14:44:13.443" v="999" actId="13926"/>
        <pc:sldMkLst>
          <pc:docMk/>
          <pc:sldMk cId="124493424" sldId="5049"/>
        </pc:sldMkLst>
        <pc:spChg chg="add mod">
          <ac:chgData name="Maria G. Elia" userId="1b1e142a-a450-4453-9bf1-bc72927808d8" providerId="ADAL" clId="{9CF586FE-506F-4C59-93ED-D386C1F9E732}" dt="2022-04-09T14:36:51.026" v="885" actId="1035"/>
          <ac:spMkLst>
            <pc:docMk/>
            <pc:sldMk cId="124493424" sldId="5049"/>
            <ac:spMk id="2" creationId="{713803D8-7FB0-4F60-8B5D-C69B0B4ADBA5}"/>
          </ac:spMkLst>
        </pc:spChg>
        <pc:spChg chg="mod topLvl">
          <ac:chgData name="Maria G. Elia" userId="1b1e142a-a450-4453-9bf1-bc72927808d8" providerId="ADAL" clId="{9CF586FE-506F-4C59-93ED-D386C1F9E732}" dt="2022-04-09T14:40:51.743" v="995" actId="1076"/>
          <ac:spMkLst>
            <pc:docMk/>
            <pc:sldMk cId="124493424" sldId="5049"/>
            <ac:spMk id="5" creationId="{6C7EED38-C4A6-44B2-8D01-0F837E2F10E2}"/>
          </ac:spMkLst>
        </pc:spChg>
        <pc:spChg chg="add mod">
          <ac:chgData name="Maria G. Elia" userId="1b1e142a-a450-4453-9bf1-bc72927808d8" providerId="ADAL" clId="{9CF586FE-506F-4C59-93ED-D386C1F9E732}" dt="2022-04-08T14:15:21.345" v="142" actId="1037"/>
          <ac:spMkLst>
            <pc:docMk/>
            <pc:sldMk cId="124493424" sldId="5049"/>
            <ac:spMk id="19" creationId="{6EC35056-7409-4922-99B9-644C61761C6F}"/>
          </ac:spMkLst>
        </pc:spChg>
        <pc:spChg chg="add mod">
          <ac:chgData name="Maria G. Elia" userId="1b1e142a-a450-4453-9bf1-bc72927808d8" providerId="ADAL" clId="{9CF586FE-506F-4C59-93ED-D386C1F9E732}" dt="2022-04-09T14:39:18.690" v="976" actId="1076"/>
          <ac:spMkLst>
            <pc:docMk/>
            <pc:sldMk cId="124493424" sldId="5049"/>
            <ac:spMk id="22" creationId="{A2C288EE-B5EC-400D-9F83-A7521AC3E61A}"/>
          </ac:spMkLst>
        </pc:spChg>
        <pc:spChg chg="add mod">
          <ac:chgData name="Maria G. Elia" userId="1b1e142a-a450-4453-9bf1-bc72927808d8" providerId="ADAL" clId="{9CF586FE-506F-4C59-93ED-D386C1F9E732}" dt="2022-04-09T14:39:23.938" v="977" actId="13926"/>
          <ac:spMkLst>
            <pc:docMk/>
            <pc:sldMk cId="124493424" sldId="5049"/>
            <ac:spMk id="23" creationId="{4B7888FE-E533-4EBD-898E-D9E53FE8ED98}"/>
          </ac:spMkLst>
        </pc:spChg>
        <pc:spChg chg="add mod">
          <ac:chgData name="Maria G. Elia" userId="1b1e142a-a450-4453-9bf1-bc72927808d8" providerId="ADAL" clId="{9CF586FE-506F-4C59-93ED-D386C1F9E732}" dt="2022-04-09T14:39:23.938" v="977" actId="13926"/>
          <ac:spMkLst>
            <pc:docMk/>
            <pc:sldMk cId="124493424" sldId="5049"/>
            <ac:spMk id="24" creationId="{175ECACA-5D42-4274-A3A8-EE8CF44AFFD3}"/>
          </ac:spMkLst>
        </pc:spChg>
        <pc:spChg chg="add mod">
          <ac:chgData name="Maria G. Elia" userId="1b1e142a-a450-4453-9bf1-bc72927808d8" providerId="ADAL" clId="{9CF586FE-506F-4C59-93ED-D386C1F9E732}" dt="2022-04-09T14:39:23.938" v="977" actId="13926"/>
          <ac:spMkLst>
            <pc:docMk/>
            <pc:sldMk cId="124493424" sldId="5049"/>
            <ac:spMk id="25" creationId="{DCEC4A5D-CFBD-4FF1-840A-79B586C7B032}"/>
          </ac:spMkLst>
        </pc:spChg>
        <pc:spChg chg="add mod">
          <ac:chgData name="Maria G. Elia" userId="1b1e142a-a450-4453-9bf1-bc72927808d8" providerId="ADAL" clId="{9CF586FE-506F-4C59-93ED-D386C1F9E732}" dt="2022-04-09T14:39:23.938" v="977" actId="13926"/>
          <ac:spMkLst>
            <pc:docMk/>
            <pc:sldMk cId="124493424" sldId="5049"/>
            <ac:spMk id="26" creationId="{05E4FEAB-EFB3-4F1E-BCD8-8982219C7CFC}"/>
          </ac:spMkLst>
        </pc:spChg>
        <pc:spChg chg="add mod">
          <ac:chgData name="Maria G. Elia" userId="1b1e142a-a450-4453-9bf1-bc72927808d8" providerId="ADAL" clId="{9CF586FE-506F-4C59-93ED-D386C1F9E732}" dt="2022-04-09T14:39:23.938" v="977" actId="13926"/>
          <ac:spMkLst>
            <pc:docMk/>
            <pc:sldMk cId="124493424" sldId="5049"/>
            <ac:spMk id="27" creationId="{ABB4B74B-0E13-4971-86D6-5D85AFAD93FD}"/>
          </ac:spMkLst>
        </pc:spChg>
        <pc:spChg chg="add mod">
          <ac:chgData name="Maria G. Elia" userId="1b1e142a-a450-4453-9bf1-bc72927808d8" providerId="ADAL" clId="{9CF586FE-506F-4C59-93ED-D386C1F9E732}" dt="2022-04-09T14:39:44.831" v="983" actId="1076"/>
          <ac:spMkLst>
            <pc:docMk/>
            <pc:sldMk cId="124493424" sldId="5049"/>
            <ac:spMk id="28" creationId="{B08C6134-66DC-44A5-8EAE-2E998FE73931}"/>
          </ac:spMkLst>
        </pc:spChg>
        <pc:spChg chg="add mod">
          <ac:chgData name="Maria G. Elia" userId="1b1e142a-a450-4453-9bf1-bc72927808d8" providerId="ADAL" clId="{9CF586FE-506F-4C59-93ED-D386C1F9E732}" dt="2022-04-09T14:40:08.899" v="987" actId="20577"/>
          <ac:spMkLst>
            <pc:docMk/>
            <pc:sldMk cId="124493424" sldId="5049"/>
            <ac:spMk id="29" creationId="{A4168162-A62C-4AFA-98B4-E8B11134D86F}"/>
          </ac:spMkLst>
        </pc:spChg>
        <pc:spChg chg="add del mod">
          <ac:chgData name="Maria G. Elia" userId="1b1e142a-a450-4453-9bf1-bc72927808d8" providerId="ADAL" clId="{9CF586FE-506F-4C59-93ED-D386C1F9E732}" dt="2022-04-09T14:29:09.227" v="806" actId="478"/>
          <ac:spMkLst>
            <pc:docMk/>
            <pc:sldMk cId="124493424" sldId="5049"/>
            <ac:spMk id="31" creationId="{146D4096-2760-4DC1-9C95-653BD2A526FF}"/>
          </ac:spMkLst>
        </pc:spChg>
        <pc:spChg chg="mod">
          <ac:chgData name="Maria G. Elia" userId="1b1e142a-a450-4453-9bf1-bc72927808d8" providerId="ADAL" clId="{9CF586FE-506F-4C59-93ED-D386C1F9E732}" dt="2022-04-09T14:36:30.930" v="863" actId="1035"/>
          <ac:spMkLst>
            <pc:docMk/>
            <pc:sldMk cId="124493424" sldId="5049"/>
            <ac:spMk id="33" creationId="{974EBA41-7A8E-4B8D-A5CA-104F3452107A}"/>
          </ac:spMkLst>
        </pc:spChg>
        <pc:spChg chg="mod ord topLvl">
          <ac:chgData name="Maria G. Elia" userId="1b1e142a-a450-4453-9bf1-bc72927808d8" providerId="ADAL" clId="{9CF586FE-506F-4C59-93ED-D386C1F9E732}" dt="2022-04-09T14:37:50.762" v="949" actId="1037"/>
          <ac:spMkLst>
            <pc:docMk/>
            <pc:sldMk cId="124493424" sldId="5049"/>
            <ac:spMk id="48" creationId="{E761AE42-B12D-4E3A-8CA0-545D9F883BCC}"/>
          </ac:spMkLst>
        </pc:spChg>
        <pc:spChg chg="mod">
          <ac:chgData name="Maria G. Elia" userId="1b1e142a-a450-4453-9bf1-bc72927808d8" providerId="ADAL" clId="{9CF586FE-506F-4C59-93ED-D386C1F9E732}" dt="2022-04-09T14:37:13.946" v="909" actId="1035"/>
          <ac:spMkLst>
            <pc:docMk/>
            <pc:sldMk cId="124493424" sldId="5049"/>
            <ac:spMk id="51" creationId="{2E936601-B741-4135-8A98-7139018691F5}"/>
          </ac:spMkLst>
        </pc:spChg>
        <pc:spChg chg="mod">
          <ac:chgData name="Maria G. Elia" userId="1b1e142a-a450-4453-9bf1-bc72927808d8" providerId="ADAL" clId="{9CF586FE-506F-4C59-93ED-D386C1F9E732}" dt="2022-04-09T14:29:06.707" v="805" actId="20577"/>
          <ac:spMkLst>
            <pc:docMk/>
            <pc:sldMk cId="124493424" sldId="5049"/>
            <ac:spMk id="57" creationId="{40D152A0-CF6A-4BC5-A304-614AF19EB4C8}"/>
          </ac:spMkLst>
        </pc:spChg>
        <pc:grpChg chg="add del mod">
          <ac:chgData name="Maria G. Elia" userId="1b1e142a-a450-4453-9bf1-bc72927808d8" providerId="ADAL" clId="{9CF586FE-506F-4C59-93ED-D386C1F9E732}" dt="2022-04-09T14:25:09.772" v="523" actId="165"/>
          <ac:grpSpMkLst>
            <pc:docMk/>
            <pc:sldMk cId="124493424" sldId="5049"/>
            <ac:grpSpMk id="3" creationId="{448146C9-BAB0-4559-9677-5F420CC69A51}"/>
          </ac:grpSpMkLst>
        </pc:grpChg>
        <pc:grpChg chg="add mod">
          <ac:chgData name="Maria G. Elia" userId="1b1e142a-a450-4453-9bf1-bc72927808d8" providerId="ADAL" clId="{9CF586FE-506F-4C59-93ED-D386C1F9E732}" dt="2022-04-09T14:40:48.542" v="994" actId="14100"/>
          <ac:grpSpMkLst>
            <pc:docMk/>
            <pc:sldMk cId="124493424" sldId="5049"/>
            <ac:grpSpMk id="6" creationId="{E6069AE0-EDA0-4EFC-B9A3-1F459477C0D9}"/>
          </ac:grpSpMkLst>
        </pc:grpChg>
        <pc:graphicFrameChg chg="add mod">
          <ac:chgData name="Maria G. Elia" userId="1b1e142a-a450-4453-9bf1-bc72927808d8" providerId="ADAL" clId="{9CF586FE-506F-4C59-93ED-D386C1F9E732}" dt="2022-04-09T14:44:13.443" v="999" actId="13926"/>
          <ac:graphicFrameMkLst>
            <pc:docMk/>
            <pc:sldMk cId="124493424" sldId="5049"/>
            <ac:graphicFrameMk id="21" creationId="{9D938D63-22D9-4D90-8E62-67AD61C84239}"/>
          </ac:graphicFrameMkLst>
        </pc:graphicFrameChg>
        <pc:graphicFrameChg chg="mod">
          <ac:chgData name="Maria G. Elia" userId="1b1e142a-a450-4453-9bf1-bc72927808d8" providerId="ADAL" clId="{9CF586FE-506F-4C59-93ED-D386C1F9E732}" dt="2022-04-09T14:36:37.244" v="875" actId="1035"/>
          <ac:graphicFrameMkLst>
            <pc:docMk/>
            <pc:sldMk cId="124493424" sldId="5049"/>
            <ac:graphicFrameMk id="36" creationId="{DE3AB19B-0E03-48F5-91EF-1925AD70C9F5}"/>
          </ac:graphicFrameMkLst>
        </pc:graphicFrameChg>
        <pc:graphicFrameChg chg="mod topLvl">
          <ac:chgData name="Maria G. Elia" userId="1b1e142a-a450-4453-9bf1-bc72927808d8" providerId="ADAL" clId="{9CF586FE-506F-4C59-93ED-D386C1F9E732}" dt="2022-04-09T14:40:45.376" v="993"/>
          <ac:graphicFrameMkLst>
            <pc:docMk/>
            <pc:sldMk cId="124493424" sldId="5049"/>
            <ac:graphicFrameMk id="41" creationId="{4189D976-7C18-4E0A-9BDD-7938D33901F4}"/>
          </ac:graphicFrameMkLst>
        </pc:graphicFrameChg>
        <pc:graphicFrameChg chg="mod">
          <ac:chgData name="Maria G. Elia" userId="1b1e142a-a450-4453-9bf1-bc72927808d8" providerId="ADAL" clId="{9CF586FE-506F-4C59-93ED-D386C1F9E732}" dt="2022-04-09T14:36:14.412" v="842" actId="167"/>
          <ac:graphicFrameMkLst>
            <pc:docMk/>
            <pc:sldMk cId="124493424" sldId="5049"/>
            <ac:graphicFrameMk id="56" creationId="{EE3497B2-BF0C-41AE-9B9D-4A88F6EB7428}"/>
          </ac:graphicFrameMkLst>
        </pc:graphicFrameChg>
        <pc:cxnChg chg="mod">
          <ac:chgData name="Maria G. Elia" userId="1b1e142a-a450-4453-9bf1-bc72927808d8" providerId="ADAL" clId="{9CF586FE-506F-4C59-93ED-D386C1F9E732}" dt="2022-04-09T14:36:30.930" v="863" actId="1035"/>
          <ac:cxnSpMkLst>
            <pc:docMk/>
            <pc:sldMk cId="124493424" sldId="5049"/>
            <ac:cxnSpMk id="32" creationId="{B5869B42-EBDC-4FE1-8978-AC844145E51B}"/>
          </ac:cxnSpMkLst>
        </pc:cxnChg>
        <pc:cxnChg chg="add mod">
          <ac:chgData name="Maria G. Elia" userId="1b1e142a-a450-4453-9bf1-bc72927808d8" providerId="ADAL" clId="{9CF586FE-506F-4C59-93ED-D386C1F9E732}" dt="2022-04-09T14:38:16.601" v="959" actId="1076"/>
          <ac:cxnSpMkLst>
            <pc:docMk/>
            <pc:sldMk cId="124493424" sldId="5049"/>
            <ac:cxnSpMk id="34" creationId="{BFBE3255-818A-4609-AEA6-E424EA205C60}"/>
          </ac:cxnSpMkLst>
        </pc:cxnChg>
        <pc:cxnChg chg="mod">
          <ac:chgData name="Maria G. Elia" userId="1b1e142a-a450-4453-9bf1-bc72927808d8" providerId="ADAL" clId="{9CF586FE-506F-4C59-93ED-D386C1F9E732}" dt="2022-04-09T14:37:44.655" v="926" actId="14100"/>
          <ac:cxnSpMkLst>
            <pc:docMk/>
            <pc:sldMk cId="124493424" sldId="5049"/>
            <ac:cxnSpMk id="47" creationId="{8C81E065-CF89-487E-BAC6-4E99E1B34586}"/>
          </ac:cxnSpMkLst>
        </pc:cxnChg>
        <pc:cxnChg chg="mod">
          <ac:chgData name="Maria G. Elia" userId="1b1e142a-a450-4453-9bf1-bc72927808d8" providerId="ADAL" clId="{9CF586FE-506F-4C59-93ED-D386C1F9E732}" dt="2022-04-09T14:37:10.138" v="902" actId="1036"/>
          <ac:cxnSpMkLst>
            <pc:docMk/>
            <pc:sldMk cId="124493424" sldId="5049"/>
            <ac:cxnSpMk id="50" creationId="{6AB7EFC6-B982-45EB-A4E9-66F6C0812C80}"/>
          </ac:cxnSpMkLst>
        </pc:cxnChg>
      </pc:sldChg>
      <pc:sldChg chg="modSp mod">
        <pc:chgData name="Maria G. Elia" userId="1b1e142a-a450-4453-9bf1-bc72927808d8" providerId="ADAL" clId="{9CF586FE-506F-4C59-93ED-D386C1F9E732}" dt="2022-04-09T14:10:11.331" v="308" actId="6549"/>
        <pc:sldMkLst>
          <pc:docMk/>
          <pc:sldMk cId="1360610574" sldId="5052"/>
        </pc:sldMkLst>
        <pc:spChg chg="mod">
          <ac:chgData name="Maria G. Elia" userId="1b1e142a-a450-4453-9bf1-bc72927808d8" providerId="ADAL" clId="{9CF586FE-506F-4C59-93ED-D386C1F9E732}" dt="2022-04-09T14:10:11.331" v="308" actId="6549"/>
          <ac:spMkLst>
            <pc:docMk/>
            <pc:sldMk cId="1360610574" sldId="5052"/>
            <ac:spMk id="4" creationId="{00000000-0000-0000-0000-000000000000}"/>
          </ac:spMkLst>
        </pc:spChg>
        <pc:spChg chg="mod">
          <ac:chgData name="Maria G. Elia" userId="1b1e142a-a450-4453-9bf1-bc72927808d8" providerId="ADAL" clId="{9CF586FE-506F-4C59-93ED-D386C1F9E732}" dt="2022-04-08T14:30:30.062" v="295" actId="1036"/>
          <ac:spMkLst>
            <pc:docMk/>
            <pc:sldMk cId="1360610574" sldId="5052"/>
            <ac:spMk id="14" creationId="{067F8DA3-930A-4DDC-B5F3-1261BE1FD750}"/>
          </ac:spMkLst>
        </pc:spChg>
        <pc:spChg chg="mod">
          <ac:chgData name="Maria G. Elia" userId="1b1e142a-a450-4453-9bf1-bc72927808d8" providerId="ADAL" clId="{9CF586FE-506F-4C59-93ED-D386C1F9E732}" dt="2022-04-08T14:25:15.756" v="255" actId="1076"/>
          <ac:spMkLst>
            <pc:docMk/>
            <pc:sldMk cId="1360610574" sldId="5052"/>
            <ac:spMk id="36" creationId="{99909DD9-A5E1-4005-A14E-ED3A119E7282}"/>
          </ac:spMkLst>
        </pc:spChg>
      </pc:sldChg>
      <pc:sldChg chg="modSp mod">
        <pc:chgData name="Maria G. Elia" userId="1b1e142a-a450-4453-9bf1-bc72927808d8" providerId="ADAL" clId="{9CF586FE-506F-4C59-93ED-D386C1F9E732}" dt="2022-04-08T14:16:20.515" v="162" actId="6549"/>
        <pc:sldMkLst>
          <pc:docMk/>
          <pc:sldMk cId="1661236207" sldId="5053"/>
        </pc:sldMkLst>
        <pc:spChg chg="mod">
          <ac:chgData name="Maria G. Elia" userId="1b1e142a-a450-4453-9bf1-bc72927808d8" providerId="ADAL" clId="{9CF586FE-506F-4C59-93ED-D386C1F9E732}" dt="2022-04-08T14:16:20.515" v="162" actId="6549"/>
          <ac:spMkLst>
            <pc:docMk/>
            <pc:sldMk cId="1661236207" sldId="5053"/>
            <ac:spMk id="6" creationId="{F5251D04-FEAD-41E2-8A78-72FBD840C170}"/>
          </ac:spMkLst>
        </pc:spChg>
      </pc:sldChg>
    </pc:docChg>
  </pc:docChgLst>
  <pc:docChgLst>
    <pc:chgData name="Maria G. Elia" userId="1b1e142a-a450-4453-9bf1-bc72927808d8" providerId="ADAL" clId="{31272E5A-36D0-470C-9D08-D03B37A8FC7B}"/>
    <pc:docChg chg="custSel modSld">
      <pc:chgData name="Maria G. Elia" userId="1b1e142a-a450-4453-9bf1-bc72927808d8" providerId="ADAL" clId="{31272E5A-36D0-470C-9D08-D03B37A8FC7B}" dt="2022-04-03T16:09:43.186" v="61" actId="5900"/>
      <pc:docMkLst>
        <pc:docMk/>
      </pc:docMkLst>
      <pc:sldChg chg="modSp mod">
        <pc:chgData name="Maria G. Elia" userId="1b1e142a-a450-4453-9bf1-bc72927808d8" providerId="ADAL" clId="{31272E5A-36D0-470C-9D08-D03B37A8FC7B}" dt="2022-04-03T15:25:38.051" v="5" actId="13926"/>
        <pc:sldMkLst>
          <pc:docMk/>
          <pc:sldMk cId="1771434127" sldId="645"/>
        </pc:sldMkLst>
        <pc:spChg chg="mod">
          <ac:chgData name="Maria G. Elia" userId="1b1e142a-a450-4453-9bf1-bc72927808d8" providerId="ADAL" clId="{31272E5A-36D0-470C-9D08-D03B37A8FC7B}" dt="2022-04-03T15:25:38.051" v="5" actId="13926"/>
          <ac:spMkLst>
            <pc:docMk/>
            <pc:sldMk cId="1771434127" sldId="645"/>
            <ac:spMk id="7" creationId="{00000000-0000-0000-0000-000000000000}"/>
          </ac:spMkLst>
        </pc:spChg>
      </pc:sldChg>
      <pc:sldChg chg="modSp mod addCm modCm">
        <pc:chgData name="Maria G. Elia" userId="1b1e142a-a450-4453-9bf1-bc72927808d8" providerId="ADAL" clId="{31272E5A-36D0-470C-9D08-D03B37A8FC7B}" dt="2022-04-03T16:09:43.186" v="61" actId="5900"/>
        <pc:sldMkLst>
          <pc:docMk/>
          <pc:sldMk cId="124493424" sldId="5049"/>
        </pc:sldMkLst>
        <pc:spChg chg="mod">
          <ac:chgData name="Maria G. Elia" userId="1b1e142a-a450-4453-9bf1-bc72927808d8" providerId="ADAL" clId="{31272E5A-36D0-470C-9D08-D03B37A8FC7B}" dt="2022-04-03T16:09:09.220" v="57" actId="20577"/>
          <ac:spMkLst>
            <pc:docMk/>
            <pc:sldMk cId="124493424" sldId="5049"/>
            <ac:spMk id="57" creationId="{40D152A0-CF6A-4BC5-A304-614AF19EB4C8}"/>
          </ac:spMkLst>
        </pc:spChg>
        <pc:spChg chg="mod">
          <ac:chgData name="Maria G. Elia" userId="1b1e142a-a450-4453-9bf1-bc72927808d8" providerId="ADAL" clId="{31272E5A-36D0-470C-9D08-D03B37A8FC7B}" dt="2022-04-03T16:07:58.402" v="52" actId="1076"/>
          <ac:spMkLst>
            <pc:docMk/>
            <pc:sldMk cId="124493424" sldId="5049"/>
            <ac:spMk id="58" creationId="{5438FFC2-3F0B-48A1-9877-DA6DC9F2E93B}"/>
          </ac:spMkLst>
        </pc:spChg>
        <pc:graphicFrameChg chg="mod">
          <ac:chgData name="Maria G. Elia" userId="1b1e142a-a450-4453-9bf1-bc72927808d8" providerId="ADAL" clId="{31272E5A-36D0-470C-9D08-D03B37A8FC7B}" dt="2022-04-03T16:04:41.488" v="41" actId="13926"/>
          <ac:graphicFrameMkLst>
            <pc:docMk/>
            <pc:sldMk cId="124493424" sldId="5049"/>
            <ac:graphicFrameMk id="36" creationId="{DE3AB19B-0E03-48F5-91EF-1925AD70C9F5}"/>
          </ac:graphicFrameMkLst>
        </pc:graphicFrameChg>
        <pc:graphicFrameChg chg="mod">
          <ac:chgData name="Maria G. Elia" userId="1b1e142a-a450-4453-9bf1-bc72927808d8" providerId="ADAL" clId="{31272E5A-36D0-470C-9D08-D03B37A8FC7B}" dt="2022-04-03T16:08:14.712" v="53"/>
          <ac:graphicFrameMkLst>
            <pc:docMk/>
            <pc:sldMk cId="124493424" sldId="5049"/>
            <ac:graphicFrameMk id="56" creationId="{EE3497B2-BF0C-41AE-9B9D-4A88F6EB7428}"/>
          </ac:graphicFrameMkLst>
        </pc:graphicFrameChg>
      </pc:sldChg>
      <pc:sldChg chg="modSp mod addCm delCm modCm">
        <pc:chgData name="Maria G. Elia" userId="1b1e142a-a450-4453-9bf1-bc72927808d8" providerId="ADAL" clId="{31272E5A-36D0-470C-9D08-D03B37A8FC7B}" dt="2022-04-03T15:34:30.602" v="26" actId="13926"/>
        <pc:sldMkLst>
          <pc:docMk/>
          <pc:sldMk cId="1360610574" sldId="5052"/>
        </pc:sldMkLst>
        <pc:spChg chg="mod">
          <ac:chgData name="Maria G. Elia" userId="1b1e142a-a450-4453-9bf1-bc72927808d8" providerId="ADAL" clId="{31272E5A-36D0-470C-9D08-D03B37A8FC7B}" dt="2022-04-03T15:34:28.039" v="25" actId="13926"/>
          <ac:spMkLst>
            <pc:docMk/>
            <pc:sldMk cId="1360610574" sldId="5052"/>
            <ac:spMk id="4" creationId="{00000000-0000-0000-0000-000000000000}"/>
          </ac:spMkLst>
        </pc:spChg>
        <pc:spChg chg="mod">
          <ac:chgData name="Maria G. Elia" userId="1b1e142a-a450-4453-9bf1-bc72927808d8" providerId="ADAL" clId="{31272E5A-36D0-470C-9D08-D03B37A8FC7B}" dt="2022-04-03T15:31:22.655" v="15" actId="13926"/>
          <ac:spMkLst>
            <pc:docMk/>
            <pc:sldMk cId="1360610574" sldId="5052"/>
            <ac:spMk id="30" creationId="{A40E67E1-E6B2-40F1-997C-9F555B256C1A}"/>
          </ac:spMkLst>
        </pc:spChg>
        <pc:spChg chg="mod">
          <ac:chgData name="Maria G. Elia" userId="1b1e142a-a450-4453-9bf1-bc72927808d8" providerId="ADAL" clId="{31272E5A-36D0-470C-9D08-D03B37A8FC7B}" dt="2022-04-03T15:34:30.602" v="26" actId="13926"/>
          <ac:spMkLst>
            <pc:docMk/>
            <pc:sldMk cId="1360610574" sldId="5052"/>
            <ac:spMk id="36" creationId="{99909DD9-A5E1-4005-A14E-ED3A119E7282}"/>
          </ac:spMkLst>
        </pc:spChg>
      </pc:sldChg>
      <pc:sldChg chg="modSp mod">
        <pc:chgData name="Maria G. Elia" userId="1b1e142a-a450-4453-9bf1-bc72927808d8" providerId="ADAL" clId="{31272E5A-36D0-470C-9D08-D03B37A8FC7B}" dt="2022-04-03T15:25:51.990" v="7" actId="20577"/>
        <pc:sldMkLst>
          <pc:docMk/>
          <pc:sldMk cId="1661236207" sldId="5053"/>
        </pc:sldMkLst>
        <pc:spChg chg="mod">
          <ac:chgData name="Maria G. Elia" userId="1b1e142a-a450-4453-9bf1-bc72927808d8" providerId="ADAL" clId="{31272E5A-36D0-470C-9D08-D03B37A8FC7B}" dt="2022-04-03T15:25:51.990" v="7" actId="20577"/>
          <ac:spMkLst>
            <pc:docMk/>
            <pc:sldMk cId="1661236207" sldId="5053"/>
            <ac:spMk id="2" creationId="{CC85C141-7EC0-485A-A54E-9B5DF7F6E380}"/>
          </ac:spMkLst>
        </pc:spChg>
      </pc:sldChg>
    </pc:docChg>
  </pc:docChgLst>
  <pc:docChgLst>
    <pc:chgData name="Constantinos Pittalis" userId="279d30be-afb2-47e4-b53d-af41d326a1f2" providerId="ADAL" clId="{F8B6C386-E364-4A95-9BFF-6B5E0D04E7B1}"/>
    <pc:docChg chg="modSld">
      <pc:chgData name="Constantinos Pittalis" userId="279d30be-afb2-47e4-b53d-af41d326a1f2" providerId="ADAL" clId="{F8B6C386-E364-4A95-9BFF-6B5E0D04E7B1}" dt="2022-03-16T15:16:53.467" v="62" actId="1035"/>
      <pc:docMkLst>
        <pc:docMk/>
      </pc:docMkLst>
      <pc:sldChg chg="modSp mod">
        <pc:chgData name="Constantinos Pittalis" userId="279d30be-afb2-47e4-b53d-af41d326a1f2" providerId="ADAL" clId="{F8B6C386-E364-4A95-9BFF-6B5E0D04E7B1}" dt="2022-03-15T10:10:11.103" v="48" actId="6549"/>
        <pc:sldMkLst>
          <pc:docMk/>
          <pc:sldMk cId="1771434127" sldId="645"/>
        </pc:sldMkLst>
        <pc:spChg chg="mod">
          <ac:chgData name="Constantinos Pittalis" userId="279d30be-afb2-47e4-b53d-af41d326a1f2" providerId="ADAL" clId="{F8B6C386-E364-4A95-9BFF-6B5E0D04E7B1}" dt="2022-03-15T10:10:11.103" v="48" actId="6549"/>
          <ac:spMkLst>
            <pc:docMk/>
            <pc:sldMk cId="1771434127" sldId="645"/>
            <ac:spMk id="7" creationId="{00000000-0000-0000-0000-000000000000}"/>
          </ac:spMkLst>
        </pc:spChg>
      </pc:sldChg>
      <pc:sldChg chg="modSp mod">
        <pc:chgData name="Constantinos Pittalis" userId="279d30be-afb2-47e4-b53d-af41d326a1f2" providerId="ADAL" clId="{F8B6C386-E364-4A95-9BFF-6B5E0D04E7B1}" dt="2022-03-16T15:16:53.467" v="62" actId="1035"/>
        <pc:sldMkLst>
          <pc:docMk/>
          <pc:sldMk cId="124493424" sldId="5049"/>
        </pc:sldMkLst>
        <pc:grpChg chg="mod">
          <ac:chgData name="Constantinos Pittalis" userId="279d30be-afb2-47e4-b53d-af41d326a1f2" providerId="ADAL" clId="{F8B6C386-E364-4A95-9BFF-6B5E0D04E7B1}" dt="2022-03-16T15:16:53.467" v="62" actId="1035"/>
          <ac:grpSpMkLst>
            <pc:docMk/>
            <pc:sldMk cId="124493424" sldId="5049"/>
            <ac:grpSpMk id="2" creationId="{78A86EE9-5DC0-4695-A7DC-42753F7DA439}"/>
          </ac:grpSpMkLst>
        </pc:grpChg>
      </pc:sldChg>
    </pc:docChg>
  </pc:docChgLst>
  <pc:docChgLst>
    <pc:chgData name="Maria G. Elia" userId="1b1e142a-a450-4453-9bf1-bc72927808d8" providerId="ADAL" clId="{C9DD3797-2265-4DE6-884F-6F82C4B98034}"/>
    <pc:docChg chg="undo custSel delSld modSld">
      <pc:chgData name="Maria G. Elia" userId="1b1e142a-a450-4453-9bf1-bc72927808d8" providerId="ADAL" clId="{C9DD3797-2265-4DE6-884F-6F82C4B98034}" dt="2022-03-15T09:51:16.662" v="385" actId="255"/>
      <pc:docMkLst>
        <pc:docMk/>
      </pc:docMkLst>
      <pc:sldChg chg="modSp">
        <pc:chgData name="Maria G. Elia" userId="1b1e142a-a450-4453-9bf1-bc72927808d8" providerId="ADAL" clId="{C9DD3797-2265-4DE6-884F-6F82C4B98034}" dt="2022-03-15T08:14:17.256" v="97" actId="20577"/>
        <pc:sldMkLst>
          <pc:docMk/>
          <pc:sldMk cId="1771434127" sldId="645"/>
        </pc:sldMkLst>
        <pc:spChg chg="mod">
          <ac:chgData name="Maria G. Elia" userId="1b1e142a-a450-4453-9bf1-bc72927808d8" providerId="ADAL" clId="{C9DD3797-2265-4DE6-884F-6F82C4B98034}" dt="2022-03-15T08:14:17.256" v="97" actId="20577"/>
          <ac:spMkLst>
            <pc:docMk/>
            <pc:sldMk cId="1771434127" sldId="645"/>
            <ac:spMk id="7" creationId="{00000000-0000-0000-0000-000000000000}"/>
          </ac:spMkLst>
        </pc:spChg>
      </pc:sldChg>
      <pc:sldChg chg="modSp">
        <pc:chgData name="Maria G. Elia" userId="1b1e142a-a450-4453-9bf1-bc72927808d8" providerId="ADAL" clId="{C9DD3797-2265-4DE6-884F-6F82C4B98034}" dt="2022-03-15T08:23:14.586" v="165" actId="20577"/>
        <pc:sldMkLst>
          <pc:docMk/>
          <pc:sldMk cId="3392868993" sldId="4982"/>
        </pc:sldMkLst>
        <pc:spChg chg="mod">
          <ac:chgData name="Maria G. Elia" userId="1b1e142a-a450-4453-9bf1-bc72927808d8" providerId="ADAL" clId="{C9DD3797-2265-4DE6-884F-6F82C4B98034}" dt="2022-03-15T08:23:14.586" v="165" actId="20577"/>
          <ac:spMkLst>
            <pc:docMk/>
            <pc:sldMk cId="3392868993" sldId="4982"/>
            <ac:spMk id="81" creationId="{A64EFA9E-E1E9-4342-8151-87CD140B76AA}"/>
          </ac:spMkLst>
        </pc:spChg>
      </pc:sldChg>
      <pc:sldChg chg="addSp delSp modSp addCm modCm">
        <pc:chgData name="Maria G. Elia" userId="1b1e142a-a450-4453-9bf1-bc72927808d8" providerId="ADAL" clId="{C9DD3797-2265-4DE6-884F-6F82C4B98034}" dt="2022-03-15T08:22:25.767" v="163" actId="5900"/>
        <pc:sldMkLst>
          <pc:docMk/>
          <pc:sldMk cId="963201025" sldId="5048"/>
        </pc:sldMkLst>
        <pc:spChg chg="add del mod">
          <ac:chgData name="Maria G. Elia" userId="1b1e142a-a450-4453-9bf1-bc72927808d8" providerId="ADAL" clId="{C9DD3797-2265-4DE6-884F-6F82C4B98034}" dt="2022-03-15T08:21:56.847" v="160" actId="1076"/>
          <ac:spMkLst>
            <pc:docMk/>
            <pc:sldMk cId="963201025" sldId="5048"/>
            <ac:spMk id="2" creationId="{00000000-0000-0000-0000-000000000000}"/>
          </ac:spMkLst>
        </pc:spChg>
        <pc:spChg chg="mod">
          <ac:chgData name="Maria G. Elia" userId="1b1e142a-a450-4453-9bf1-bc72927808d8" providerId="ADAL" clId="{C9DD3797-2265-4DE6-884F-6F82C4B98034}" dt="2022-03-15T08:20:16.803" v="149" actId="20577"/>
          <ac:spMkLst>
            <pc:docMk/>
            <pc:sldMk cId="963201025" sldId="5048"/>
            <ac:spMk id="85" creationId="{C8E0D3BB-D15C-432F-82DB-C6C669BAD8E5}"/>
          </ac:spMkLst>
        </pc:spChg>
      </pc:sldChg>
      <pc:sldChg chg="delSp modSp mod addCm modCm">
        <pc:chgData name="Maria G. Elia" userId="1b1e142a-a450-4453-9bf1-bc72927808d8" providerId="ADAL" clId="{C9DD3797-2265-4DE6-884F-6F82C4B98034}" dt="2022-03-15T09:51:16.662" v="385" actId="255"/>
        <pc:sldMkLst>
          <pc:docMk/>
          <pc:sldMk cId="124493424" sldId="5049"/>
        </pc:sldMkLst>
        <pc:spChg chg="mod">
          <ac:chgData name="Maria G. Elia" userId="1b1e142a-a450-4453-9bf1-bc72927808d8" providerId="ADAL" clId="{C9DD3797-2265-4DE6-884F-6F82C4B98034}" dt="2022-03-15T08:26:00.842" v="171" actId="1076"/>
          <ac:spMkLst>
            <pc:docMk/>
            <pc:sldMk cId="124493424" sldId="5049"/>
            <ac:spMk id="29" creationId="{00000000-0000-0000-0000-000000000000}"/>
          </ac:spMkLst>
        </pc:spChg>
        <pc:spChg chg="mod">
          <ac:chgData name="Maria G. Elia" userId="1b1e142a-a450-4453-9bf1-bc72927808d8" providerId="ADAL" clId="{C9DD3797-2265-4DE6-884F-6F82C4B98034}" dt="2022-03-15T09:51:16.662" v="385" actId="255"/>
          <ac:spMkLst>
            <pc:docMk/>
            <pc:sldMk cId="124493424" sldId="5049"/>
            <ac:spMk id="33" creationId="{974EBA41-7A8E-4B8D-A5CA-104F3452107A}"/>
          </ac:spMkLst>
        </pc:spChg>
        <pc:spChg chg="mod">
          <ac:chgData name="Maria G. Elia" userId="1b1e142a-a450-4453-9bf1-bc72927808d8" providerId="ADAL" clId="{C9DD3797-2265-4DE6-884F-6F82C4B98034}" dt="2022-03-15T09:37:19.989" v="332" actId="255"/>
          <ac:spMkLst>
            <pc:docMk/>
            <pc:sldMk cId="124493424" sldId="5049"/>
            <ac:spMk id="55" creationId="{39CB8C7A-CD91-4C1F-B5D7-F86D70A885A6}"/>
          </ac:spMkLst>
        </pc:spChg>
        <pc:spChg chg="mod">
          <ac:chgData name="Maria G. Elia" userId="1b1e142a-a450-4453-9bf1-bc72927808d8" providerId="ADAL" clId="{C9DD3797-2265-4DE6-884F-6F82C4B98034}" dt="2022-03-15T09:42:21.361" v="358" actId="6549"/>
          <ac:spMkLst>
            <pc:docMk/>
            <pc:sldMk cId="124493424" sldId="5049"/>
            <ac:spMk id="57" creationId="{40D152A0-CF6A-4BC5-A304-614AF19EB4C8}"/>
          </ac:spMkLst>
        </pc:spChg>
        <pc:spChg chg="mod">
          <ac:chgData name="Maria G. Elia" userId="1b1e142a-a450-4453-9bf1-bc72927808d8" providerId="ADAL" clId="{C9DD3797-2265-4DE6-884F-6F82C4B98034}" dt="2022-03-15T09:40:59.181" v="355" actId="20577"/>
          <ac:spMkLst>
            <pc:docMk/>
            <pc:sldMk cId="124493424" sldId="5049"/>
            <ac:spMk id="58" creationId="{5438FFC2-3F0B-48A1-9877-DA6DC9F2E93B}"/>
          </ac:spMkLst>
        </pc:spChg>
        <pc:spChg chg="del">
          <ac:chgData name="Maria G. Elia" userId="1b1e142a-a450-4453-9bf1-bc72927808d8" providerId="ADAL" clId="{C9DD3797-2265-4DE6-884F-6F82C4B98034}" dt="2022-03-15T09:40:46.525" v="350" actId="478"/>
          <ac:spMkLst>
            <pc:docMk/>
            <pc:sldMk cId="124493424" sldId="5049"/>
            <ac:spMk id="59" creationId="{EFD972C4-B622-44A9-9D79-7274A07D222B}"/>
          </ac:spMkLst>
        </pc:spChg>
        <pc:spChg chg="mod">
          <ac:chgData name="Maria G. Elia" userId="1b1e142a-a450-4453-9bf1-bc72927808d8" providerId="ADAL" clId="{C9DD3797-2265-4DE6-884F-6F82C4B98034}" dt="2022-03-15T09:35:25.334" v="306" actId="1076"/>
          <ac:spMkLst>
            <pc:docMk/>
            <pc:sldMk cId="124493424" sldId="5049"/>
            <ac:spMk id="66" creationId="{E23DFFD2-8D76-4479-84B0-F479075BAE8B}"/>
          </ac:spMkLst>
        </pc:spChg>
        <pc:graphicFrameChg chg="mod">
          <ac:chgData name="Maria G. Elia" userId="1b1e142a-a450-4453-9bf1-bc72927808d8" providerId="ADAL" clId="{C9DD3797-2265-4DE6-884F-6F82C4B98034}" dt="2022-03-15T09:49:25.568" v="371" actId="20577"/>
          <ac:graphicFrameMkLst>
            <pc:docMk/>
            <pc:sldMk cId="124493424" sldId="5049"/>
            <ac:graphicFrameMk id="36" creationId="{DE3AB19B-0E03-48F5-91EF-1925AD70C9F5}"/>
          </ac:graphicFrameMkLst>
        </pc:graphicFrameChg>
        <pc:graphicFrameChg chg="mod">
          <ac:chgData name="Maria G. Elia" userId="1b1e142a-a450-4453-9bf1-bc72927808d8" providerId="ADAL" clId="{C9DD3797-2265-4DE6-884F-6F82C4B98034}" dt="2022-03-15T09:36:27.102" v="312"/>
          <ac:graphicFrameMkLst>
            <pc:docMk/>
            <pc:sldMk cId="124493424" sldId="5049"/>
            <ac:graphicFrameMk id="61" creationId="{E977A740-6011-441A-B279-138BF23C5159}"/>
          </ac:graphicFrameMkLst>
        </pc:graphicFrameChg>
      </pc:sldChg>
      <pc:sldChg chg="addCm modCm">
        <pc:chgData name="Maria G. Elia" userId="1b1e142a-a450-4453-9bf1-bc72927808d8" providerId="ADAL" clId="{C9DD3797-2265-4DE6-884F-6F82C4B98034}" dt="2022-03-15T08:29:02.777" v="174"/>
        <pc:sldMkLst>
          <pc:docMk/>
          <pc:sldMk cId="3369164901" sldId="5050"/>
        </pc:sldMkLst>
      </pc:sldChg>
      <pc:sldChg chg="modSp addCm modCm">
        <pc:chgData name="Maria G. Elia" userId="1b1e142a-a450-4453-9bf1-bc72927808d8" providerId="ADAL" clId="{C9DD3797-2265-4DE6-884F-6F82C4B98034}" dt="2022-03-15T08:19:20.844" v="143" actId="20577"/>
        <pc:sldMkLst>
          <pc:docMk/>
          <pc:sldMk cId="1360610574" sldId="5052"/>
        </pc:sldMkLst>
        <pc:spChg chg="mod">
          <ac:chgData name="Maria G. Elia" userId="1b1e142a-a450-4453-9bf1-bc72927808d8" providerId="ADAL" clId="{C9DD3797-2265-4DE6-884F-6F82C4B98034}" dt="2022-03-15T08:15:00.528" v="102" actId="1036"/>
          <ac:spMkLst>
            <pc:docMk/>
            <pc:sldMk cId="1360610574" sldId="5052"/>
            <ac:spMk id="4" creationId="{00000000-0000-0000-0000-000000000000}"/>
          </ac:spMkLst>
        </pc:spChg>
        <pc:spChg chg="mod">
          <ac:chgData name="Maria G. Elia" userId="1b1e142a-a450-4453-9bf1-bc72927808d8" providerId="ADAL" clId="{C9DD3797-2265-4DE6-884F-6F82C4B98034}" dt="2022-03-15T08:19:20.844" v="143" actId="20577"/>
          <ac:spMkLst>
            <pc:docMk/>
            <pc:sldMk cId="1360610574" sldId="5052"/>
            <ac:spMk id="30" creationId="{A40E67E1-E6B2-40F1-997C-9F555B256C1A}"/>
          </ac:spMkLst>
        </pc:spChg>
        <pc:spChg chg="mod">
          <ac:chgData name="Maria G. Elia" userId="1b1e142a-a450-4453-9bf1-bc72927808d8" providerId="ADAL" clId="{C9DD3797-2265-4DE6-884F-6F82C4B98034}" dt="2022-03-15T08:19:04.817" v="136" actId="20577"/>
          <ac:spMkLst>
            <pc:docMk/>
            <pc:sldMk cId="1360610574" sldId="5052"/>
            <ac:spMk id="36" creationId="{99909DD9-A5E1-4005-A14E-ED3A119E7282}"/>
          </ac:spMkLst>
        </pc:spChg>
      </pc:sldChg>
      <pc:sldChg chg="addSp delSp modSp">
        <pc:chgData name="Maria G. Elia" userId="1b1e142a-a450-4453-9bf1-bc72927808d8" providerId="ADAL" clId="{C9DD3797-2265-4DE6-884F-6F82C4B98034}" dt="2022-03-15T08:59:15.448" v="302" actId="5793"/>
        <pc:sldMkLst>
          <pc:docMk/>
          <pc:sldMk cId="1661236207" sldId="5053"/>
        </pc:sldMkLst>
        <pc:spChg chg="add mod">
          <ac:chgData name="Maria G. Elia" userId="1b1e142a-a450-4453-9bf1-bc72927808d8" providerId="ADAL" clId="{C9DD3797-2265-4DE6-884F-6F82C4B98034}" dt="2022-03-15T08:59:15.448" v="302" actId="5793"/>
          <ac:spMkLst>
            <pc:docMk/>
            <pc:sldMk cId="1661236207" sldId="5053"/>
            <ac:spMk id="2" creationId="{CC85C141-7EC0-485A-A54E-9B5DF7F6E380}"/>
          </ac:spMkLst>
        </pc:spChg>
        <pc:spChg chg="add mod">
          <ac:chgData name="Maria G. Elia" userId="1b1e142a-a450-4453-9bf1-bc72927808d8" providerId="ADAL" clId="{C9DD3797-2265-4DE6-884F-6F82C4B98034}" dt="2022-03-15T08:58:31.470" v="292" actId="5793"/>
          <ac:spMkLst>
            <pc:docMk/>
            <pc:sldMk cId="1661236207" sldId="5053"/>
            <ac:spMk id="6" creationId="{F5251D04-FEAD-41E2-8A78-72FBD840C170}"/>
          </ac:spMkLst>
        </pc:spChg>
        <pc:spChg chg="del">
          <ac:chgData name="Maria G. Elia" userId="1b1e142a-a450-4453-9bf1-bc72927808d8" providerId="ADAL" clId="{C9DD3797-2265-4DE6-884F-6F82C4B98034}" dt="2022-03-15T08:29:06.790" v="175" actId="478"/>
          <ac:spMkLst>
            <pc:docMk/>
            <pc:sldMk cId="1661236207" sldId="5053"/>
            <ac:spMk id="20" creationId="{00000000-0000-0000-0000-000000000000}"/>
          </ac:spMkLst>
        </pc:spChg>
      </pc:sldChg>
      <pc:sldChg chg="del">
        <pc:chgData name="Maria G. Elia" userId="1b1e142a-a450-4453-9bf1-bc72927808d8" providerId="ADAL" clId="{C9DD3797-2265-4DE6-884F-6F82C4B98034}" dt="2022-03-15T08:30:37.115" v="176" actId="2696"/>
        <pc:sldMkLst>
          <pc:docMk/>
          <pc:sldMk cId="684150042" sldId="5054"/>
        </pc:sldMkLst>
      </pc:sldChg>
    </pc:docChg>
  </pc:docChgLst>
  <pc:docChgLst>
    <pc:chgData name="Maria G. Elia" userId="1b1e142a-a450-4453-9bf1-bc72927808d8" providerId="ADAL" clId="{58BCC0A5-F435-4DF5-AA9F-0E5E00A63D44}"/>
    <pc:docChg chg="undo custSel modSld">
      <pc:chgData name="Maria G. Elia" userId="1b1e142a-a450-4453-9bf1-bc72927808d8" providerId="ADAL" clId="{58BCC0A5-F435-4DF5-AA9F-0E5E00A63D44}" dt="2022-03-18T16:17:07.587" v="963" actId="1036"/>
      <pc:docMkLst>
        <pc:docMk/>
      </pc:docMkLst>
      <pc:sldChg chg="addSp delSp modSp mod delCm">
        <pc:chgData name="Maria G. Elia" userId="1b1e142a-a450-4453-9bf1-bc72927808d8" providerId="ADAL" clId="{58BCC0A5-F435-4DF5-AA9F-0E5E00A63D44}" dt="2022-03-18T16:17:07.587" v="963" actId="1036"/>
        <pc:sldMkLst>
          <pc:docMk/>
          <pc:sldMk cId="963201025" sldId="5048"/>
        </pc:sldMkLst>
        <pc:spChg chg="del">
          <ac:chgData name="Maria G. Elia" userId="1b1e142a-a450-4453-9bf1-bc72927808d8" providerId="ADAL" clId="{58BCC0A5-F435-4DF5-AA9F-0E5E00A63D44}" dt="2022-03-18T12:40:32.911" v="397" actId="478"/>
          <ac:spMkLst>
            <pc:docMk/>
            <pc:sldMk cId="963201025" sldId="5048"/>
            <ac:spMk id="2" creationId="{00000000-0000-0000-0000-000000000000}"/>
          </ac:spMkLst>
        </pc:spChg>
        <pc:spChg chg="del mod">
          <ac:chgData name="Maria G. Elia" userId="1b1e142a-a450-4453-9bf1-bc72927808d8" providerId="ADAL" clId="{58BCC0A5-F435-4DF5-AA9F-0E5E00A63D44}" dt="2022-03-18T12:42:33.083" v="439" actId="478"/>
          <ac:spMkLst>
            <pc:docMk/>
            <pc:sldMk cId="963201025" sldId="5048"/>
            <ac:spMk id="5" creationId="{00000000-0000-0000-0000-000000000000}"/>
          </ac:spMkLst>
        </pc:spChg>
        <pc:spChg chg="add del mod">
          <ac:chgData name="Maria G. Elia" userId="1b1e142a-a450-4453-9bf1-bc72927808d8" providerId="ADAL" clId="{58BCC0A5-F435-4DF5-AA9F-0E5E00A63D44}" dt="2022-03-18T16:11:19.279" v="863" actId="478"/>
          <ac:spMkLst>
            <pc:docMk/>
            <pc:sldMk cId="963201025" sldId="5048"/>
            <ac:spMk id="7" creationId="{AB5F0368-5244-4AA9-95F2-C23D9E2419C2}"/>
          </ac:spMkLst>
        </pc:spChg>
        <pc:spChg chg="mod">
          <ac:chgData name="Maria G. Elia" userId="1b1e142a-a450-4453-9bf1-bc72927808d8" providerId="ADAL" clId="{58BCC0A5-F435-4DF5-AA9F-0E5E00A63D44}" dt="2022-03-18T16:17:07.587" v="963" actId="1036"/>
          <ac:spMkLst>
            <pc:docMk/>
            <pc:sldMk cId="963201025" sldId="5048"/>
            <ac:spMk id="17" creationId="{D6C6DB43-16C5-4ECA-AA0F-E56419FBF36C}"/>
          </ac:spMkLst>
        </pc:spChg>
        <pc:spChg chg="mod">
          <ac:chgData name="Maria G. Elia" userId="1b1e142a-a450-4453-9bf1-bc72927808d8" providerId="ADAL" clId="{58BCC0A5-F435-4DF5-AA9F-0E5E00A63D44}" dt="2022-03-18T16:16:34.492" v="942" actId="1076"/>
          <ac:spMkLst>
            <pc:docMk/>
            <pc:sldMk cId="963201025" sldId="5048"/>
            <ac:spMk id="27" creationId="{B1BC3A96-6AFA-4A5E-AA95-88EB12340146}"/>
          </ac:spMkLst>
        </pc:spChg>
        <pc:spChg chg="mod">
          <ac:chgData name="Maria G. Elia" userId="1b1e142a-a450-4453-9bf1-bc72927808d8" providerId="ADAL" clId="{58BCC0A5-F435-4DF5-AA9F-0E5E00A63D44}" dt="2022-03-18T12:41:48.889" v="417" actId="20577"/>
          <ac:spMkLst>
            <pc:docMk/>
            <pc:sldMk cId="963201025" sldId="5048"/>
            <ac:spMk id="85" creationId="{C8E0D3BB-D15C-432F-82DB-C6C669BAD8E5}"/>
          </ac:spMkLst>
        </pc:spChg>
        <pc:spChg chg="mod">
          <ac:chgData name="Maria G. Elia" userId="1b1e142a-a450-4453-9bf1-bc72927808d8" providerId="ADAL" clId="{58BCC0A5-F435-4DF5-AA9F-0E5E00A63D44}" dt="2022-03-18T12:42:14.899" v="436" actId="20577"/>
          <ac:spMkLst>
            <pc:docMk/>
            <pc:sldMk cId="963201025" sldId="5048"/>
            <ac:spMk id="88" creationId="{C8E0D3BB-D15C-432F-82DB-C6C669BAD8E5}"/>
          </ac:spMkLst>
        </pc:spChg>
        <pc:spChg chg="mod">
          <ac:chgData name="Maria G. Elia" userId="1b1e142a-a450-4453-9bf1-bc72927808d8" providerId="ADAL" clId="{58BCC0A5-F435-4DF5-AA9F-0E5E00A63D44}" dt="2022-03-18T12:42:41.425" v="441" actId="20577"/>
          <ac:spMkLst>
            <pc:docMk/>
            <pc:sldMk cId="963201025" sldId="5048"/>
            <ac:spMk id="89" creationId="{C8E0D3BB-D15C-432F-82DB-C6C669BAD8E5}"/>
          </ac:spMkLst>
        </pc:spChg>
        <pc:spChg chg="mod">
          <ac:chgData name="Maria G. Elia" userId="1b1e142a-a450-4453-9bf1-bc72927808d8" providerId="ADAL" clId="{58BCC0A5-F435-4DF5-AA9F-0E5E00A63D44}" dt="2022-03-18T16:16:30.167" v="941" actId="20577"/>
          <ac:spMkLst>
            <pc:docMk/>
            <pc:sldMk cId="963201025" sldId="5048"/>
            <ac:spMk id="95" creationId="{75072118-0872-46FD-9CB5-3839847F8594}"/>
          </ac:spMkLst>
        </pc:spChg>
        <pc:graphicFrameChg chg="mod">
          <ac:chgData name="Maria G. Elia" userId="1b1e142a-a450-4453-9bf1-bc72927808d8" providerId="ADAL" clId="{58BCC0A5-F435-4DF5-AA9F-0E5E00A63D44}" dt="2022-03-18T16:16:46.989" v="945" actId="113"/>
          <ac:graphicFrameMkLst>
            <pc:docMk/>
            <pc:sldMk cId="963201025" sldId="5048"/>
            <ac:graphicFrameMk id="11" creationId="{00000000-0000-0000-0000-000000000000}"/>
          </ac:graphicFrameMkLst>
        </pc:graphicFrameChg>
      </pc:sldChg>
      <pc:sldChg chg="addSp delSp modSp mod addCm delCm">
        <pc:chgData name="Maria G. Elia" userId="1b1e142a-a450-4453-9bf1-bc72927808d8" providerId="ADAL" clId="{58BCC0A5-F435-4DF5-AA9F-0E5E00A63D44}" dt="2022-03-18T13:21:49.603" v="857" actId="1076"/>
        <pc:sldMkLst>
          <pc:docMk/>
          <pc:sldMk cId="124493424" sldId="5049"/>
        </pc:sldMkLst>
        <pc:spChg chg="add mod">
          <ac:chgData name="Maria G. Elia" userId="1b1e142a-a450-4453-9bf1-bc72927808d8" providerId="ADAL" clId="{58BCC0A5-F435-4DF5-AA9F-0E5E00A63D44}" dt="2022-03-18T13:18:06.626" v="817" actId="1076"/>
          <ac:spMkLst>
            <pc:docMk/>
            <pc:sldMk cId="124493424" sldId="5049"/>
            <ac:spMk id="28" creationId="{5EA84086-BB3E-452D-B640-CE53C830916A}"/>
          </ac:spMkLst>
        </pc:spChg>
        <pc:spChg chg="del">
          <ac:chgData name="Maria G. Elia" userId="1b1e142a-a450-4453-9bf1-bc72927808d8" providerId="ADAL" clId="{58BCC0A5-F435-4DF5-AA9F-0E5E00A63D44}" dt="2022-03-18T12:44:01.305" v="563" actId="478"/>
          <ac:spMkLst>
            <pc:docMk/>
            <pc:sldMk cId="124493424" sldId="5049"/>
            <ac:spMk id="29" creationId="{00000000-0000-0000-0000-000000000000}"/>
          </ac:spMkLst>
        </pc:spChg>
        <pc:spChg chg="del">
          <ac:chgData name="Maria G. Elia" userId="1b1e142a-a450-4453-9bf1-bc72927808d8" providerId="ADAL" clId="{58BCC0A5-F435-4DF5-AA9F-0E5E00A63D44}" dt="2022-03-18T12:43:57.504" v="562" actId="478"/>
          <ac:spMkLst>
            <pc:docMk/>
            <pc:sldMk cId="124493424" sldId="5049"/>
            <ac:spMk id="30" creationId="{1C2AA42F-60B5-4001-A338-805FD36AA237}"/>
          </ac:spMkLst>
        </pc:spChg>
        <pc:spChg chg="add mod">
          <ac:chgData name="Maria G. Elia" userId="1b1e142a-a450-4453-9bf1-bc72927808d8" providerId="ADAL" clId="{58BCC0A5-F435-4DF5-AA9F-0E5E00A63D44}" dt="2022-03-18T13:21:49.603" v="857" actId="1076"/>
          <ac:spMkLst>
            <pc:docMk/>
            <pc:sldMk cId="124493424" sldId="5049"/>
            <ac:spMk id="31" creationId="{4BF7ECB0-B68E-4738-9553-F7CAC87EE099}"/>
          </ac:spMkLst>
        </pc:spChg>
        <pc:spChg chg="add del mod">
          <ac:chgData name="Maria G. Elia" userId="1b1e142a-a450-4453-9bf1-bc72927808d8" providerId="ADAL" clId="{58BCC0A5-F435-4DF5-AA9F-0E5E00A63D44}" dt="2022-03-18T13:20:58.948" v="839" actId="478"/>
          <ac:spMkLst>
            <pc:docMk/>
            <pc:sldMk cId="124493424" sldId="5049"/>
            <ac:spMk id="34" creationId="{45DEE8CA-DB8D-43F4-946F-31740D40B74E}"/>
          </ac:spMkLst>
        </pc:spChg>
        <pc:spChg chg="mod">
          <ac:chgData name="Maria G. Elia" userId="1b1e142a-a450-4453-9bf1-bc72927808d8" providerId="ADAL" clId="{58BCC0A5-F435-4DF5-AA9F-0E5E00A63D44}" dt="2022-03-18T13:21:46.757" v="856" actId="1037"/>
          <ac:spMkLst>
            <pc:docMk/>
            <pc:sldMk cId="124493424" sldId="5049"/>
            <ac:spMk id="42" creationId="{CBB52FE5-D6EE-43F4-9710-99E44E92067A}"/>
          </ac:spMkLst>
        </pc:spChg>
        <pc:spChg chg="del">
          <ac:chgData name="Maria G. Elia" userId="1b1e142a-a450-4453-9bf1-bc72927808d8" providerId="ADAL" clId="{58BCC0A5-F435-4DF5-AA9F-0E5E00A63D44}" dt="2022-03-18T13:21:16.971" v="847" actId="478"/>
          <ac:spMkLst>
            <pc:docMk/>
            <pc:sldMk cId="124493424" sldId="5049"/>
            <ac:spMk id="43" creationId="{54F73F87-E9F1-4C70-93EE-DAD1FDCC6055}"/>
          </ac:spMkLst>
        </pc:spChg>
        <pc:spChg chg="del">
          <ac:chgData name="Maria G. Elia" userId="1b1e142a-a450-4453-9bf1-bc72927808d8" providerId="ADAL" clId="{58BCC0A5-F435-4DF5-AA9F-0E5E00A63D44}" dt="2022-03-18T13:21:16.049" v="846" actId="478"/>
          <ac:spMkLst>
            <pc:docMk/>
            <pc:sldMk cId="124493424" sldId="5049"/>
            <ac:spMk id="44" creationId="{D584DAA0-827F-4236-A9A5-7E15E418D164}"/>
          </ac:spMkLst>
        </pc:spChg>
        <pc:spChg chg="mod">
          <ac:chgData name="Maria G. Elia" userId="1b1e142a-a450-4453-9bf1-bc72927808d8" providerId="ADAL" clId="{58BCC0A5-F435-4DF5-AA9F-0E5E00A63D44}" dt="2022-03-18T13:21:30.972" v="851" actId="14100"/>
          <ac:spMkLst>
            <pc:docMk/>
            <pc:sldMk cId="124493424" sldId="5049"/>
            <ac:spMk id="48" creationId="{E761AE42-B12D-4E3A-8CA0-545D9F883BCC}"/>
          </ac:spMkLst>
        </pc:spChg>
        <pc:spChg chg="del mod">
          <ac:chgData name="Maria G. Elia" userId="1b1e142a-a450-4453-9bf1-bc72927808d8" providerId="ADAL" clId="{58BCC0A5-F435-4DF5-AA9F-0E5E00A63D44}" dt="2022-03-18T13:20:56.766" v="837" actId="478"/>
          <ac:spMkLst>
            <pc:docMk/>
            <pc:sldMk cId="124493424" sldId="5049"/>
            <ac:spMk id="55" creationId="{39CB8C7A-CD91-4C1F-B5D7-F86D70A885A6}"/>
          </ac:spMkLst>
        </pc:spChg>
        <pc:spChg chg="mod">
          <ac:chgData name="Maria G. Elia" userId="1b1e142a-a450-4453-9bf1-bc72927808d8" providerId="ADAL" clId="{58BCC0A5-F435-4DF5-AA9F-0E5E00A63D44}" dt="2022-03-18T13:14:57.993" v="788" actId="1076"/>
          <ac:spMkLst>
            <pc:docMk/>
            <pc:sldMk cId="124493424" sldId="5049"/>
            <ac:spMk id="57" creationId="{40D152A0-CF6A-4BC5-A304-614AF19EB4C8}"/>
          </ac:spMkLst>
        </pc:spChg>
        <pc:spChg chg="mod">
          <ac:chgData name="Maria G. Elia" userId="1b1e142a-a450-4453-9bf1-bc72927808d8" providerId="ADAL" clId="{58BCC0A5-F435-4DF5-AA9F-0E5E00A63D44}" dt="2022-03-18T13:15:50.508" v="806" actId="1038"/>
          <ac:spMkLst>
            <pc:docMk/>
            <pc:sldMk cId="124493424" sldId="5049"/>
            <ac:spMk id="58" creationId="{5438FFC2-3F0B-48A1-9877-DA6DC9F2E93B}"/>
          </ac:spMkLst>
        </pc:spChg>
        <pc:spChg chg="del">
          <ac:chgData name="Maria G. Elia" userId="1b1e142a-a450-4453-9bf1-bc72927808d8" providerId="ADAL" clId="{58BCC0A5-F435-4DF5-AA9F-0E5E00A63D44}" dt="2022-03-18T13:11:35.574" v="666" actId="478"/>
          <ac:spMkLst>
            <pc:docMk/>
            <pc:sldMk cId="124493424" sldId="5049"/>
            <ac:spMk id="64" creationId="{2E587B77-CDD1-4119-907F-58D0A75196FD}"/>
          </ac:spMkLst>
        </pc:spChg>
        <pc:spChg chg="del mod">
          <ac:chgData name="Maria G. Elia" userId="1b1e142a-a450-4453-9bf1-bc72927808d8" providerId="ADAL" clId="{58BCC0A5-F435-4DF5-AA9F-0E5E00A63D44}" dt="2022-03-18T13:15:03.151" v="790" actId="478"/>
          <ac:spMkLst>
            <pc:docMk/>
            <pc:sldMk cId="124493424" sldId="5049"/>
            <ac:spMk id="65" creationId="{DC5D6B0A-BDD2-48EB-9D57-F330BDB00DBF}"/>
          </ac:spMkLst>
        </pc:spChg>
        <pc:spChg chg="del mod">
          <ac:chgData name="Maria G. Elia" userId="1b1e142a-a450-4453-9bf1-bc72927808d8" providerId="ADAL" clId="{58BCC0A5-F435-4DF5-AA9F-0E5E00A63D44}" dt="2022-03-18T13:12:15.264" v="670" actId="478"/>
          <ac:spMkLst>
            <pc:docMk/>
            <pc:sldMk cId="124493424" sldId="5049"/>
            <ac:spMk id="66" creationId="{E23DFFD2-8D76-4479-84B0-F479075BAE8B}"/>
          </ac:spMkLst>
        </pc:spChg>
        <pc:grpChg chg="mod">
          <ac:chgData name="Maria G. Elia" userId="1b1e142a-a450-4453-9bf1-bc72927808d8" providerId="ADAL" clId="{58BCC0A5-F435-4DF5-AA9F-0E5E00A63D44}" dt="2022-03-18T13:14:49.381" v="787" actId="1076"/>
          <ac:grpSpMkLst>
            <pc:docMk/>
            <pc:sldMk cId="124493424" sldId="5049"/>
            <ac:grpSpMk id="2" creationId="{78A86EE9-5DC0-4695-A7DC-42753F7DA439}"/>
          </ac:grpSpMkLst>
        </pc:grpChg>
        <pc:graphicFrameChg chg="mod">
          <ac:chgData name="Maria G. Elia" userId="1b1e142a-a450-4453-9bf1-bc72927808d8" providerId="ADAL" clId="{58BCC0A5-F435-4DF5-AA9F-0E5E00A63D44}" dt="2022-03-18T13:07:13.426" v="614" actId="113"/>
          <ac:graphicFrameMkLst>
            <pc:docMk/>
            <pc:sldMk cId="124493424" sldId="5049"/>
            <ac:graphicFrameMk id="36" creationId="{DE3AB19B-0E03-48F5-91EF-1925AD70C9F5}"/>
          </ac:graphicFrameMkLst>
        </pc:graphicFrameChg>
        <pc:graphicFrameChg chg="mod">
          <ac:chgData name="Maria G. Elia" userId="1b1e142a-a450-4453-9bf1-bc72927808d8" providerId="ADAL" clId="{58BCC0A5-F435-4DF5-AA9F-0E5E00A63D44}" dt="2022-03-18T13:21:21.720" v="849" actId="1076"/>
          <ac:graphicFrameMkLst>
            <pc:docMk/>
            <pc:sldMk cId="124493424" sldId="5049"/>
            <ac:graphicFrameMk id="41" creationId="{4189D976-7C18-4E0A-9BDD-7938D33901F4}"/>
          </ac:graphicFrameMkLst>
        </pc:graphicFrameChg>
        <pc:graphicFrameChg chg="mod">
          <ac:chgData name="Maria G. Elia" userId="1b1e142a-a450-4453-9bf1-bc72927808d8" providerId="ADAL" clId="{58BCC0A5-F435-4DF5-AA9F-0E5E00A63D44}" dt="2022-03-18T13:17:15.548" v="813"/>
          <ac:graphicFrameMkLst>
            <pc:docMk/>
            <pc:sldMk cId="124493424" sldId="5049"/>
            <ac:graphicFrameMk id="56" creationId="{EE3497B2-BF0C-41AE-9B9D-4A88F6EB7428}"/>
          </ac:graphicFrameMkLst>
        </pc:graphicFrameChg>
        <pc:graphicFrameChg chg="del mod">
          <ac:chgData name="Maria G. Elia" userId="1b1e142a-a450-4453-9bf1-bc72927808d8" providerId="ADAL" clId="{58BCC0A5-F435-4DF5-AA9F-0E5E00A63D44}" dt="2022-03-18T13:20:55.665" v="836" actId="478"/>
          <ac:graphicFrameMkLst>
            <pc:docMk/>
            <pc:sldMk cId="124493424" sldId="5049"/>
            <ac:graphicFrameMk id="61" creationId="{E977A740-6011-441A-B279-138BF23C5159}"/>
          </ac:graphicFrameMkLst>
        </pc:graphicFrameChg>
        <pc:cxnChg chg="mod">
          <ac:chgData name="Maria G. Elia" userId="1b1e142a-a450-4453-9bf1-bc72927808d8" providerId="ADAL" clId="{58BCC0A5-F435-4DF5-AA9F-0E5E00A63D44}" dt="2022-03-18T13:21:30.972" v="851" actId="14100"/>
          <ac:cxnSpMkLst>
            <pc:docMk/>
            <pc:sldMk cId="124493424" sldId="5049"/>
            <ac:cxnSpMk id="47" creationId="{8C81E065-CF89-487E-BAC6-4E99E1B34586}"/>
          </ac:cxnSpMkLst>
        </pc:cxnChg>
        <pc:cxnChg chg="del">
          <ac:chgData name="Maria G. Elia" userId="1b1e142a-a450-4453-9bf1-bc72927808d8" providerId="ADAL" clId="{58BCC0A5-F435-4DF5-AA9F-0E5E00A63D44}" dt="2022-03-18T13:20:57.717" v="838" actId="478"/>
          <ac:cxnSpMkLst>
            <pc:docMk/>
            <pc:sldMk cId="124493424" sldId="5049"/>
            <ac:cxnSpMk id="54" creationId="{677D0C84-BD51-4D3D-A174-8AD8E68D72DA}"/>
          </ac:cxnSpMkLst>
        </pc:cxnChg>
      </pc:sldChg>
      <pc:sldChg chg="delSp modSp delCm modCm">
        <pc:chgData name="Maria G. Elia" userId="1b1e142a-a450-4453-9bf1-bc72927808d8" providerId="ADAL" clId="{58BCC0A5-F435-4DF5-AA9F-0E5E00A63D44}" dt="2022-03-18T12:40:14.605" v="391" actId="6549"/>
        <pc:sldMkLst>
          <pc:docMk/>
          <pc:sldMk cId="1360610574" sldId="5052"/>
        </pc:sldMkLst>
        <pc:spChg chg="mod">
          <ac:chgData name="Maria G. Elia" userId="1b1e142a-a450-4453-9bf1-bc72927808d8" providerId="ADAL" clId="{58BCC0A5-F435-4DF5-AA9F-0E5E00A63D44}" dt="2022-03-18T12:31:48.708" v="69" actId="20577"/>
          <ac:spMkLst>
            <pc:docMk/>
            <pc:sldMk cId="1360610574" sldId="5052"/>
            <ac:spMk id="4" creationId="{00000000-0000-0000-0000-000000000000}"/>
          </ac:spMkLst>
        </pc:spChg>
        <pc:spChg chg="mod">
          <ac:chgData name="Maria G. Elia" userId="1b1e142a-a450-4453-9bf1-bc72927808d8" providerId="ADAL" clId="{58BCC0A5-F435-4DF5-AA9F-0E5E00A63D44}" dt="2022-03-18T12:40:14.605" v="391" actId="6549"/>
          <ac:spMkLst>
            <pc:docMk/>
            <pc:sldMk cId="1360610574" sldId="5052"/>
            <ac:spMk id="14" creationId="{067F8DA3-930A-4DDC-B5F3-1261BE1FD750}"/>
          </ac:spMkLst>
        </pc:spChg>
        <pc:spChg chg="del">
          <ac:chgData name="Maria G. Elia" userId="1b1e142a-a450-4453-9bf1-bc72927808d8" providerId="ADAL" clId="{58BCC0A5-F435-4DF5-AA9F-0E5E00A63D44}" dt="2022-03-18T12:30:31.498" v="0" actId="478"/>
          <ac:spMkLst>
            <pc:docMk/>
            <pc:sldMk cId="1360610574" sldId="5052"/>
            <ac:spMk id="20" creationId="{00000000-0000-0000-0000-000000000000}"/>
          </ac:spMkLst>
        </pc:spChg>
        <pc:spChg chg="mod">
          <ac:chgData name="Maria G. Elia" userId="1b1e142a-a450-4453-9bf1-bc72927808d8" providerId="ADAL" clId="{58BCC0A5-F435-4DF5-AA9F-0E5E00A63D44}" dt="2022-03-18T12:37:53.060" v="348" actId="20577"/>
          <ac:spMkLst>
            <pc:docMk/>
            <pc:sldMk cId="1360610574" sldId="5052"/>
            <ac:spMk id="30" creationId="{A40E67E1-E6B2-40F1-997C-9F555B256C1A}"/>
          </ac:spMkLst>
        </pc:spChg>
        <pc:spChg chg="mod">
          <ac:chgData name="Maria G. Elia" userId="1b1e142a-a450-4453-9bf1-bc72927808d8" providerId="ADAL" clId="{58BCC0A5-F435-4DF5-AA9F-0E5E00A63D44}" dt="2022-03-18T12:40:02.636" v="390" actId="20577"/>
          <ac:spMkLst>
            <pc:docMk/>
            <pc:sldMk cId="1360610574" sldId="5052"/>
            <ac:spMk id="36" creationId="{99909DD9-A5E1-4005-A14E-ED3A119E7282}"/>
          </ac:spMkLst>
        </pc:spChg>
        <pc:spChg chg="mod">
          <ac:chgData name="Maria G. Elia" userId="1b1e142a-a450-4453-9bf1-bc72927808d8" providerId="ADAL" clId="{58BCC0A5-F435-4DF5-AA9F-0E5E00A63D44}" dt="2022-03-18T12:35:12.610" v="159" actId="20577"/>
          <ac:spMkLst>
            <pc:docMk/>
            <pc:sldMk cId="1360610574" sldId="5052"/>
            <ac:spMk id="39" creationId="{D211EED3-F809-439C-9176-52432B10D2B0}"/>
          </ac:spMkLst>
        </pc:spChg>
        <pc:spChg chg="mod">
          <ac:chgData name="Maria G. Elia" userId="1b1e142a-a450-4453-9bf1-bc72927808d8" providerId="ADAL" clId="{58BCC0A5-F435-4DF5-AA9F-0E5E00A63D44}" dt="2022-03-18T12:38:43.935" v="360" actId="6549"/>
          <ac:spMkLst>
            <pc:docMk/>
            <pc:sldMk cId="1360610574" sldId="5052"/>
            <ac:spMk id="42" creationId="{909E6F8F-154E-43BE-A914-B4E500E4C2CB}"/>
          </ac:spMkLst>
        </pc:spChg>
      </pc:sldChg>
      <pc:sldChg chg="modSp">
        <pc:chgData name="Maria G. Elia" userId="1b1e142a-a450-4453-9bf1-bc72927808d8" providerId="ADAL" clId="{58BCC0A5-F435-4DF5-AA9F-0E5E00A63D44}" dt="2022-03-18T13:22:16.969" v="860" actId="5793"/>
        <pc:sldMkLst>
          <pc:docMk/>
          <pc:sldMk cId="1661236207" sldId="5053"/>
        </pc:sldMkLst>
        <pc:spChg chg="mod">
          <ac:chgData name="Maria G. Elia" userId="1b1e142a-a450-4453-9bf1-bc72927808d8" providerId="ADAL" clId="{58BCC0A5-F435-4DF5-AA9F-0E5E00A63D44}" dt="2022-03-18T13:22:16.969" v="860" actId="5793"/>
          <ac:spMkLst>
            <pc:docMk/>
            <pc:sldMk cId="1661236207" sldId="5053"/>
            <ac:spMk id="2" creationId="{CC85C141-7EC0-485A-A54E-9B5DF7F6E380}"/>
          </ac:spMkLst>
        </pc:spChg>
        <pc:spChg chg="mod">
          <ac:chgData name="Maria G. Elia" userId="1b1e142a-a450-4453-9bf1-bc72927808d8" providerId="ADAL" clId="{58BCC0A5-F435-4DF5-AA9F-0E5E00A63D44}" dt="2022-03-18T13:22:14.394" v="859" actId="5793"/>
          <ac:spMkLst>
            <pc:docMk/>
            <pc:sldMk cId="1661236207" sldId="5053"/>
            <ac:spMk id="6" creationId="{F5251D04-FEAD-41E2-8A78-72FBD840C170}"/>
          </ac:spMkLst>
        </pc:spChg>
      </pc:sldChg>
    </pc:docChg>
  </pc:docChgLst>
  <pc:docChgLst>
    <pc:chgData name="Constantinos Pittalis" userId="279d30be-afb2-47e4-b53d-af41d326a1f2" providerId="ADAL" clId="{89DE7051-245D-4A21-B9CE-0234543B8093}"/>
    <pc:docChg chg="undo redo custSel addSld delSld modSld">
      <pc:chgData name="Constantinos Pittalis" userId="279d30be-afb2-47e4-b53d-af41d326a1f2" providerId="ADAL" clId="{89DE7051-245D-4A21-B9CE-0234543B8093}" dt="2022-03-22T16:07:40.073" v="1136" actId="1038"/>
      <pc:docMkLst>
        <pc:docMk/>
      </pc:docMkLst>
      <pc:sldChg chg="modSp mod">
        <pc:chgData name="Constantinos Pittalis" userId="279d30be-afb2-47e4-b53d-af41d326a1f2" providerId="ADAL" clId="{89DE7051-245D-4A21-B9CE-0234543B8093}" dt="2022-03-22T15:35:15.926" v="10" actId="14100"/>
        <pc:sldMkLst>
          <pc:docMk/>
          <pc:sldMk cId="1771434127" sldId="645"/>
        </pc:sldMkLst>
        <pc:spChg chg="mod">
          <ac:chgData name="Constantinos Pittalis" userId="279d30be-afb2-47e4-b53d-af41d326a1f2" providerId="ADAL" clId="{89DE7051-245D-4A21-B9CE-0234543B8093}" dt="2022-03-22T15:35:15.926" v="10" actId="14100"/>
          <ac:spMkLst>
            <pc:docMk/>
            <pc:sldMk cId="1771434127" sldId="645"/>
            <ac:spMk id="7" creationId="{00000000-0000-0000-0000-000000000000}"/>
          </ac:spMkLst>
        </pc:spChg>
      </pc:sldChg>
      <pc:sldChg chg="del">
        <pc:chgData name="Constantinos Pittalis" userId="279d30be-afb2-47e4-b53d-af41d326a1f2" providerId="ADAL" clId="{89DE7051-245D-4A21-B9CE-0234543B8093}" dt="2022-03-17T13:17:17.435" v="0" actId="2696"/>
        <pc:sldMkLst>
          <pc:docMk/>
          <pc:sldMk cId="3392868993" sldId="4982"/>
        </pc:sldMkLst>
      </pc:sldChg>
      <pc:sldChg chg="addSp modSp mod">
        <pc:chgData name="Constantinos Pittalis" userId="279d30be-afb2-47e4-b53d-af41d326a1f2" providerId="ADAL" clId="{89DE7051-245D-4A21-B9CE-0234543B8093}" dt="2022-03-22T16:00:46.362" v="1024" actId="13926"/>
        <pc:sldMkLst>
          <pc:docMk/>
          <pc:sldMk cId="963201025" sldId="5048"/>
        </pc:sldMkLst>
        <pc:spChg chg="mod">
          <ac:chgData name="Constantinos Pittalis" userId="279d30be-afb2-47e4-b53d-af41d326a1f2" providerId="ADAL" clId="{89DE7051-245D-4A21-B9CE-0234543B8093}" dt="2022-03-22T15:55:56.655" v="871" actId="947"/>
          <ac:spMkLst>
            <pc:docMk/>
            <pc:sldMk cId="963201025" sldId="5048"/>
            <ac:spMk id="17" creationId="{D6C6DB43-16C5-4ECA-AA0F-E56419FBF36C}"/>
          </ac:spMkLst>
        </pc:spChg>
        <pc:spChg chg="mod">
          <ac:chgData name="Constantinos Pittalis" userId="279d30be-afb2-47e4-b53d-af41d326a1f2" providerId="ADAL" clId="{89DE7051-245D-4A21-B9CE-0234543B8093}" dt="2022-03-22T15:56:47.094" v="1000" actId="6549"/>
          <ac:spMkLst>
            <pc:docMk/>
            <pc:sldMk cId="963201025" sldId="5048"/>
            <ac:spMk id="26" creationId="{C6CCD096-75AE-4609-915C-C820A5612AB3}"/>
          </ac:spMkLst>
        </pc:spChg>
        <pc:spChg chg="mod">
          <ac:chgData name="Constantinos Pittalis" userId="279d30be-afb2-47e4-b53d-af41d326a1f2" providerId="ADAL" clId="{89DE7051-245D-4A21-B9CE-0234543B8093}" dt="2022-03-22T16:00:30.378" v="1021" actId="255"/>
          <ac:spMkLst>
            <pc:docMk/>
            <pc:sldMk cId="963201025" sldId="5048"/>
            <ac:spMk id="27" creationId="{B1BC3A96-6AFA-4A5E-AA95-88EB12340146}"/>
          </ac:spMkLst>
        </pc:spChg>
        <pc:spChg chg="mod">
          <ac:chgData name="Constantinos Pittalis" userId="279d30be-afb2-47e4-b53d-af41d326a1f2" providerId="ADAL" clId="{89DE7051-245D-4A21-B9CE-0234543B8093}" dt="2022-03-22T15:53:00.076" v="634"/>
          <ac:spMkLst>
            <pc:docMk/>
            <pc:sldMk cId="963201025" sldId="5048"/>
            <ac:spMk id="28" creationId="{11EF0CCB-8644-4CE6-9C31-2FEAD393057C}"/>
          </ac:spMkLst>
        </pc:spChg>
        <pc:spChg chg="mod">
          <ac:chgData name="Constantinos Pittalis" userId="279d30be-afb2-47e4-b53d-af41d326a1f2" providerId="ADAL" clId="{89DE7051-245D-4A21-B9CE-0234543B8093}" dt="2022-03-22T15:53:00.076" v="634"/>
          <ac:spMkLst>
            <pc:docMk/>
            <pc:sldMk cId="963201025" sldId="5048"/>
            <ac:spMk id="29" creationId="{A315D8F1-566E-4C0D-9B69-11208FC7ECD2}"/>
          </ac:spMkLst>
        </pc:spChg>
        <pc:spChg chg="mod">
          <ac:chgData name="Constantinos Pittalis" userId="279d30be-afb2-47e4-b53d-af41d326a1f2" providerId="ADAL" clId="{89DE7051-245D-4A21-B9CE-0234543B8093}" dt="2022-03-22T15:53:17.625" v="679" actId="6549"/>
          <ac:spMkLst>
            <pc:docMk/>
            <pc:sldMk cId="963201025" sldId="5048"/>
            <ac:spMk id="80" creationId="{C8E0D3BB-D15C-432F-82DB-C6C669BAD8E5}"/>
          </ac:spMkLst>
        </pc:spChg>
        <pc:spChg chg="mod">
          <ac:chgData name="Constantinos Pittalis" userId="279d30be-afb2-47e4-b53d-af41d326a1f2" providerId="ADAL" clId="{89DE7051-245D-4A21-B9CE-0234543B8093}" dt="2022-03-22T15:53:31.538" v="707" actId="6549"/>
          <ac:spMkLst>
            <pc:docMk/>
            <pc:sldMk cId="963201025" sldId="5048"/>
            <ac:spMk id="85" creationId="{C8E0D3BB-D15C-432F-82DB-C6C669BAD8E5}"/>
          </ac:spMkLst>
        </pc:spChg>
        <pc:spChg chg="mod">
          <ac:chgData name="Constantinos Pittalis" userId="279d30be-afb2-47e4-b53d-af41d326a1f2" providerId="ADAL" clId="{89DE7051-245D-4A21-B9CE-0234543B8093}" dt="2022-03-22T15:53:45.405" v="717" actId="6549"/>
          <ac:spMkLst>
            <pc:docMk/>
            <pc:sldMk cId="963201025" sldId="5048"/>
            <ac:spMk id="86" creationId="{C8E0D3BB-D15C-432F-82DB-C6C669BAD8E5}"/>
          </ac:spMkLst>
        </pc:spChg>
        <pc:spChg chg="mod">
          <ac:chgData name="Constantinos Pittalis" userId="279d30be-afb2-47e4-b53d-af41d326a1f2" providerId="ADAL" clId="{89DE7051-245D-4A21-B9CE-0234543B8093}" dt="2022-03-22T15:54:00.901" v="745" actId="20577"/>
          <ac:spMkLst>
            <pc:docMk/>
            <pc:sldMk cId="963201025" sldId="5048"/>
            <ac:spMk id="87" creationId="{C8E0D3BB-D15C-432F-82DB-C6C669BAD8E5}"/>
          </ac:spMkLst>
        </pc:spChg>
        <pc:spChg chg="mod">
          <ac:chgData name="Constantinos Pittalis" userId="279d30be-afb2-47e4-b53d-af41d326a1f2" providerId="ADAL" clId="{89DE7051-245D-4A21-B9CE-0234543B8093}" dt="2022-03-22T15:54:08.308" v="762" actId="1035"/>
          <ac:spMkLst>
            <pc:docMk/>
            <pc:sldMk cId="963201025" sldId="5048"/>
            <ac:spMk id="88" creationId="{C8E0D3BB-D15C-432F-82DB-C6C669BAD8E5}"/>
          </ac:spMkLst>
        </pc:spChg>
        <pc:spChg chg="mod">
          <ac:chgData name="Constantinos Pittalis" userId="279d30be-afb2-47e4-b53d-af41d326a1f2" providerId="ADAL" clId="{89DE7051-245D-4A21-B9CE-0234543B8093}" dt="2022-03-22T15:55:12.523" v="806" actId="6549"/>
          <ac:spMkLst>
            <pc:docMk/>
            <pc:sldMk cId="963201025" sldId="5048"/>
            <ac:spMk id="89" creationId="{C8E0D3BB-D15C-432F-82DB-C6C669BAD8E5}"/>
          </ac:spMkLst>
        </pc:spChg>
        <pc:spChg chg="mod">
          <ac:chgData name="Constantinos Pittalis" userId="279d30be-afb2-47e4-b53d-af41d326a1f2" providerId="ADAL" clId="{89DE7051-245D-4A21-B9CE-0234543B8093}" dt="2022-03-22T15:57:28.649" v="1003" actId="6549"/>
          <ac:spMkLst>
            <pc:docMk/>
            <pc:sldMk cId="963201025" sldId="5048"/>
            <ac:spMk id="95" creationId="{75072118-0872-46FD-9CB5-3839847F8594}"/>
          </ac:spMkLst>
        </pc:spChg>
        <pc:grpChg chg="mod">
          <ac:chgData name="Constantinos Pittalis" userId="279d30be-afb2-47e4-b53d-af41d326a1f2" providerId="ADAL" clId="{89DE7051-245D-4A21-B9CE-0234543B8093}" dt="2022-03-22T15:55:36.297" v="867" actId="1036"/>
          <ac:grpSpMkLst>
            <pc:docMk/>
            <pc:sldMk cId="963201025" sldId="5048"/>
            <ac:grpSpMk id="3" creationId="{00000000-0000-0000-0000-000000000000}"/>
          </ac:grpSpMkLst>
        </pc:grpChg>
        <pc:grpChg chg="mod">
          <ac:chgData name="Constantinos Pittalis" userId="279d30be-afb2-47e4-b53d-af41d326a1f2" providerId="ADAL" clId="{89DE7051-245D-4A21-B9CE-0234543B8093}" dt="2022-03-22T15:55:31.024" v="850" actId="1036"/>
          <ac:grpSpMkLst>
            <pc:docMk/>
            <pc:sldMk cId="963201025" sldId="5048"/>
            <ac:grpSpMk id="4" creationId="{00000000-0000-0000-0000-000000000000}"/>
          </ac:grpSpMkLst>
        </pc:grpChg>
        <pc:grpChg chg="mod">
          <ac:chgData name="Constantinos Pittalis" userId="279d30be-afb2-47e4-b53d-af41d326a1f2" providerId="ADAL" clId="{89DE7051-245D-4A21-B9CE-0234543B8093}" dt="2022-03-22T15:55:25.753" v="829" actId="1035"/>
          <ac:grpSpMkLst>
            <pc:docMk/>
            <pc:sldMk cId="963201025" sldId="5048"/>
            <ac:grpSpMk id="6" creationId="{00000000-0000-0000-0000-000000000000}"/>
          </ac:grpSpMkLst>
        </pc:grpChg>
        <pc:grpChg chg="add mod">
          <ac:chgData name="Constantinos Pittalis" userId="279d30be-afb2-47e4-b53d-af41d326a1f2" providerId="ADAL" clId="{89DE7051-245D-4A21-B9CE-0234543B8093}" dt="2022-03-22T15:53:00.076" v="634"/>
          <ac:grpSpMkLst>
            <pc:docMk/>
            <pc:sldMk cId="963201025" sldId="5048"/>
            <ac:grpSpMk id="24" creationId="{D5835432-50AA-4D17-ADB2-4BF2CEDD1AFD}"/>
          </ac:grpSpMkLst>
        </pc:grpChg>
        <pc:graphicFrameChg chg="mod">
          <ac:chgData name="Constantinos Pittalis" userId="279d30be-afb2-47e4-b53d-af41d326a1f2" providerId="ADAL" clId="{89DE7051-245D-4A21-B9CE-0234543B8093}" dt="2022-03-22T16:00:46.362" v="1024" actId="13926"/>
          <ac:graphicFrameMkLst>
            <pc:docMk/>
            <pc:sldMk cId="963201025" sldId="5048"/>
            <ac:graphicFrameMk id="11" creationId="{00000000-0000-0000-0000-000000000000}"/>
          </ac:graphicFrameMkLst>
        </pc:graphicFrameChg>
      </pc:sldChg>
      <pc:sldChg chg="delSp modSp mod">
        <pc:chgData name="Constantinos Pittalis" userId="279d30be-afb2-47e4-b53d-af41d326a1f2" providerId="ADAL" clId="{89DE7051-245D-4A21-B9CE-0234543B8093}" dt="2022-03-22T16:07:40.073" v="1136" actId="1038"/>
        <pc:sldMkLst>
          <pc:docMk/>
          <pc:sldMk cId="124493424" sldId="5049"/>
        </pc:sldMkLst>
        <pc:spChg chg="del">
          <ac:chgData name="Constantinos Pittalis" userId="279d30be-afb2-47e4-b53d-af41d326a1f2" providerId="ADAL" clId="{89DE7051-245D-4A21-B9CE-0234543B8093}" dt="2022-03-22T16:01:21.720" v="1026" actId="478"/>
          <ac:spMkLst>
            <pc:docMk/>
            <pc:sldMk cId="124493424" sldId="5049"/>
            <ac:spMk id="28" creationId="{5EA84086-BB3E-452D-B640-CE53C830916A}"/>
          </ac:spMkLst>
        </pc:spChg>
        <pc:spChg chg="mod">
          <ac:chgData name="Constantinos Pittalis" userId="279d30be-afb2-47e4-b53d-af41d326a1f2" providerId="ADAL" clId="{89DE7051-245D-4A21-B9CE-0234543B8093}" dt="2022-03-22T16:01:18.444" v="1025" actId="6549"/>
          <ac:spMkLst>
            <pc:docMk/>
            <pc:sldMk cId="124493424" sldId="5049"/>
            <ac:spMk id="33" creationId="{974EBA41-7A8E-4B8D-A5CA-104F3452107A}"/>
          </ac:spMkLst>
        </pc:spChg>
        <pc:spChg chg="mod">
          <ac:chgData name="Constantinos Pittalis" userId="279d30be-afb2-47e4-b53d-af41d326a1f2" providerId="ADAL" clId="{89DE7051-245D-4A21-B9CE-0234543B8093}" dt="2022-03-22T16:07:40.073" v="1136" actId="1038"/>
          <ac:spMkLst>
            <pc:docMk/>
            <pc:sldMk cId="124493424" sldId="5049"/>
            <ac:spMk id="58" creationId="{5438FFC2-3F0B-48A1-9877-DA6DC9F2E93B}"/>
          </ac:spMkLst>
        </pc:spChg>
        <pc:graphicFrameChg chg="mod">
          <ac:chgData name="Constantinos Pittalis" userId="279d30be-afb2-47e4-b53d-af41d326a1f2" providerId="ADAL" clId="{89DE7051-245D-4A21-B9CE-0234543B8093}" dt="2022-03-22T16:02:02.161" v="1032" actId="207"/>
          <ac:graphicFrameMkLst>
            <pc:docMk/>
            <pc:sldMk cId="124493424" sldId="5049"/>
            <ac:graphicFrameMk id="36" creationId="{DE3AB19B-0E03-48F5-91EF-1925AD70C9F5}"/>
          </ac:graphicFrameMkLst>
        </pc:graphicFrameChg>
        <pc:graphicFrameChg chg="mod">
          <ac:chgData name="Constantinos Pittalis" userId="279d30be-afb2-47e4-b53d-af41d326a1f2" providerId="ADAL" clId="{89DE7051-245D-4A21-B9CE-0234543B8093}" dt="2022-03-22T16:07:21.838" v="1093"/>
          <ac:graphicFrameMkLst>
            <pc:docMk/>
            <pc:sldMk cId="124493424" sldId="5049"/>
            <ac:graphicFrameMk id="56" creationId="{EE3497B2-BF0C-41AE-9B9D-4A88F6EB7428}"/>
          </ac:graphicFrameMkLst>
        </pc:graphicFrameChg>
      </pc:sldChg>
      <pc:sldChg chg="del">
        <pc:chgData name="Constantinos Pittalis" userId="279d30be-afb2-47e4-b53d-af41d326a1f2" providerId="ADAL" clId="{89DE7051-245D-4A21-B9CE-0234543B8093}" dt="2022-03-17T13:17:21.694" v="1" actId="2696"/>
        <pc:sldMkLst>
          <pc:docMk/>
          <pc:sldMk cId="3369164901" sldId="5050"/>
        </pc:sldMkLst>
      </pc:sldChg>
      <pc:sldChg chg="modSp mod">
        <pc:chgData name="Constantinos Pittalis" userId="279d30be-afb2-47e4-b53d-af41d326a1f2" providerId="ADAL" clId="{89DE7051-245D-4A21-B9CE-0234543B8093}" dt="2022-03-22T15:48:55.200" v="359" actId="113"/>
        <pc:sldMkLst>
          <pc:docMk/>
          <pc:sldMk cId="1360610574" sldId="5052"/>
        </pc:sldMkLst>
        <pc:spChg chg="mod">
          <ac:chgData name="Constantinos Pittalis" userId="279d30be-afb2-47e4-b53d-af41d326a1f2" providerId="ADAL" clId="{89DE7051-245D-4A21-B9CE-0234543B8093}" dt="2022-03-22T15:38:48.054" v="167" actId="1036"/>
          <ac:spMkLst>
            <pc:docMk/>
            <pc:sldMk cId="1360610574" sldId="5052"/>
            <ac:spMk id="2" creationId="{E0213B8D-98F4-4224-8FE8-1DDD0D731239}"/>
          </ac:spMkLst>
        </pc:spChg>
        <pc:spChg chg="mod">
          <ac:chgData name="Constantinos Pittalis" userId="279d30be-afb2-47e4-b53d-af41d326a1f2" providerId="ADAL" clId="{89DE7051-245D-4A21-B9CE-0234543B8093}" dt="2022-03-22T15:40:11.405" v="175" actId="947"/>
          <ac:spMkLst>
            <pc:docMk/>
            <pc:sldMk cId="1360610574" sldId="5052"/>
            <ac:spMk id="4" creationId="{00000000-0000-0000-0000-000000000000}"/>
          </ac:spMkLst>
        </pc:spChg>
        <pc:spChg chg="mod">
          <ac:chgData name="Constantinos Pittalis" userId="279d30be-afb2-47e4-b53d-af41d326a1f2" providerId="ADAL" clId="{89DE7051-245D-4A21-B9CE-0234543B8093}" dt="2022-03-22T15:42:13.515" v="241" actId="20577"/>
          <ac:spMkLst>
            <pc:docMk/>
            <pc:sldMk cId="1360610574" sldId="5052"/>
            <ac:spMk id="14" creationId="{067F8DA3-930A-4DDC-B5F3-1261BE1FD750}"/>
          </ac:spMkLst>
        </pc:spChg>
        <pc:spChg chg="mod">
          <ac:chgData name="Constantinos Pittalis" userId="279d30be-afb2-47e4-b53d-af41d326a1f2" providerId="ADAL" clId="{89DE7051-245D-4A21-B9CE-0234543B8093}" dt="2022-03-22T15:48:55.200" v="359" actId="113"/>
          <ac:spMkLst>
            <pc:docMk/>
            <pc:sldMk cId="1360610574" sldId="5052"/>
            <ac:spMk id="30" creationId="{A40E67E1-E6B2-40F1-997C-9F555B256C1A}"/>
          </ac:spMkLst>
        </pc:spChg>
        <pc:spChg chg="mod">
          <ac:chgData name="Constantinos Pittalis" userId="279d30be-afb2-47e4-b53d-af41d326a1f2" providerId="ADAL" clId="{89DE7051-245D-4A21-B9CE-0234543B8093}" dt="2022-03-22T15:48:55.200" v="359" actId="113"/>
          <ac:spMkLst>
            <pc:docMk/>
            <pc:sldMk cId="1360610574" sldId="5052"/>
            <ac:spMk id="36" creationId="{99909DD9-A5E1-4005-A14E-ED3A119E7282}"/>
          </ac:spMkLst>
        </pc:spChg>
        <pc:spChg chg="mod">
          <ac:chgData name="Constantinos Pittalis" userId="279d30be-afb2-47e4-b53d-af41d326a1f2" providerId="ADAL" clId="{89DE7051-245D-4A21-B9CE-0234543B8093}" dt="2022-03-22T15:48:55.200" v="359" actId="113"/>
          <ac:spMkLst>
            <pc:docMk/>
            <pc:sldMk cId="1360610574" sldId="5052"/>
            <ac:spMk id="39" creationId="{D211EED3-F809-439C-9176-52432B10D2B0}"/>
          </ac:spMkLst>
        </pc:spChg>
        <pc:spChg chg="mod">
          <ac:chgData name="Constantinos Pittalis" userId="279d30be-afb2-47e4-b53d-af41d326a1f2" providerId="ADAL" clId="{89DE7051-245D-4A21-B9CE-0234543B8093}" dt="2022-03-22T15:38:48.054" v="167" actId="1036"/>
          <ac:spMkLst>
            <pc:docMk/>
            <pc:sldMk cId="1360610574" sldId="5052"/>
            <ac:spMk id="40" creationId="{45D94F67-445A-4539-86A6-554D7B31C897}"/>
          </ac:spMkLst>
        </pc:spChg>
        <pc:spChg chg="mod">
          <ac:chgData name="Constantinos Pittalis" userId="279d30be-afb2-47e4-b53d-af41d326a1f2" providerId="ADAL" clId="{89DE7051-245D-4A21-B9CE-0234543B8093}" dt="2022-03-22T15:38:48.054" v="167" actId="1036"/>
          <ac:spMkLst>
            <pc:docMk/>
            <pc:sldMk cId="1360610574" sldId="5052"/>
            <ac:spMk id="42" creationId="{909E6F8F-154E-43BE-A914-B4E500E4C2CB}"/>
          </ac:spMkLst>
        </pc:spChg>
      </pc:sldChg>
      <pc:sldChg chg="modSp add del mod">
        <pc:chgData name="Constantinos Pittalis" userId="279d30be-afb2-47e4-b53d-af41d326a1f2" providerId="ADAL" clId="{89DE7051-245D-4A21-B9CE-0234543B8093}" dt="2022-03-22T16:04:58.580" v="1074" actId="2696"/>
        <pc:sldMkLst>
          <pc:docMk/>
          <pc:sldMk cId="1227400985" sldId="5054"/>
        </pc:sldMkLst>
        <pc:spChg chg="mod">
          <ac:chgData name="Constantinos Pittalis" userId="279d30be-afb2-47e4-b53d-af41d326a1f2" providerId="ADAL" clId="{89DE7051-245D-4A21-B9CE-0234543B8093}" dt="2022-03-22T16:04:49.161" v="1073" actId="20577"/>
          <ac:spMkLst>
            <pc:docMk/>
            <pc:sldMk cId="1227400985" sldId="5054"/>
            <ac:spMk id="51" creationId="{2E936601-B741-4135-8A98-7139018691F5}"/>
          </ac:spMkLst>
        </pc:spChg>
        <pc:graphicFrameChg chg="mod">
          <ac:chgData name="Constantinos Pittalis" userId="279d30be-afb2-47e4-b53d-af41d326a1f2" providerId="ADAL" clId="{89DE7051-245D-4A21-B9CE-0234543B8093}" dt="2022-03-22T16:04:31.924" v="1045"/>
          <ac:graphicFrameMkLst>
            <pc:docMk/>
            <pc:sldMk cId="1227400985" sldId="5054"/>
            <ac:graphicFrameMk id="56" creationId="{EE3497B2-BF0C-41AE-9B9D-4A88F6EB7428}"/>
          </ac:graphicFrameMkLst>
        </pc:graphicFrameChg>
      </pc:sldChg>
    </pc:docChg>
  </pc:docChgLst>
  <pc:docChgLst>
    <pc:chgData name="Maria G. Elia" userId="1b1e142a-a450-4453-9bf1-bc72927808d8" providerId="ADAL" clId="{BE34CB79-36A4-4C29-A94B-7B1BF9DD68AD}"/>
    <pc:docChg chg="undo custSel modSld">
      <pc:chgData name="Maria G. Elia" userId="1b1e142a-a450-4453-9bf1-bc72927808d8" providerId="ADAL" clId="{BE34CB79-36A4-4C29-A94B-7B1BF9DD68AD}" dt="2022-04-10T19:54:00.420" v="490" actId="6549"/>
      <pc:docMkLst>
        <pc:docMk/>
      </pc:docMkLst>
      <pc:sldChg chg="modSp mod">
        <pc:chgData name="Maria G. Elia" userId="1b1e142a-a450-4453-9bf1-bc72927808d8" providerId="ADAL" clId="{BE34CB79-36A4-4C29-A94B-7B1BF9DD68AD}" dt="2022-04-10T08:44:26.602" v="7" actId="13926"/>
        <pc:sldMkLst>
          <pc:docMk/>
          <pc:sldMk cId="1771434127" sldId="645"/>
        </pc:sldMkLst>
        <pc:spChg chg="mod">
          <ac:chgData name="Maria G. Elia" userId="1b1e142a-a450-4453-9bf1-bc72927808d8" providerId="ADAL" clId="{BE34CB79-36A4-4C29-A94B-7B1BF9DD68AD}" dt="2022-04-10T08:44:26.602" v="7" actId="13926"/>
          <ac:spMkLst>
            <pc:docMk/>
            <pc:sldMk cId="1771434127" sldId="645"/>
            <ac:spMk id="7" creationId="{00000000-0000-0000-0000-000000000000}"/>
          </ac:spMkLst>
        </pc:spChg>
      </pc:sldChg>
      <pc:sldChg chg="addSp modSp mod">
        <pc:chgData name="Maria G. Elia" userId="1b1e142a-a450-4453-9bf1-bc72927808d8" providerId="ADAL" clId="{BE34CB79-36A4-4C29-A94B-7B1BF9DD68AD}" dt="2022-04-10T13:13:29.385" v="437" actId="27918"/>
        <pc:sldMkLst>
          <pc:docMk/>
          <pc:sldMk cId="124493424" sldId="5049"/>
        </pc:sldMkLst>
        <pc:spChg chg="mod">
          <ac:chgData name="Maria G. Elia" userId="1b1e142a-a450-4453-9bf1-bc72927808d8" providerId="ADAL" clId="{BE34CB79-36A4-4C29-A94B-7B1BF9DD68AD}" dt="2022-04-10T08:52:16.571" v="98" actId="1076"/>
          <ac:spMkLst>
            <pc:docMk/>
            <pc:sldMk cId="124493424" sldId="5049"/>
            <ac:spMk id="2" creationId="{713803D8-7FB0-4F60-8B5D-C69B0B4ADBA5}"/>
          </ac:spMkLst>
        </pc:spChg>
        <pc:spChg chg="mod">
          <ac:chgData name="Maria G. Elia" userId="1b1e142a-a450-4453-9bf1-bc72927808d8" providerId="ADAL" clId="{BE34CB79-36A4-4C29-A94B-7B1BF9DD68AD}" dt="2022-04-10T08:58:22.851" v="395" actId="1038"/>
          <ac:spMkLst>
            <pc:docMk/>
            <pc:sldMk cId="124493424" sldId="5049"/>
            <ac:spMk id="5" creationId="{6C7EED38-C4A6-44B2-8D01-0F837E2F10E2}"/>
          </ac:spMkLst>
        </pc:spChg>
        <pc:spChg chg="mod">
          <ac:chgData name="Maria G. Elia" userId="1b1e142a-a450-4453-9bf1-bc72927808d8" providerId="ADAL" clId="{BE34CB79-36A4-4C29-A94B-7B1BF9DD68AD}" dt="2022-04-10T08:59:44.101" v="432" actId="1036"/>
          <ac:spMkLst>
            <pc:docMk/>
            <pc:sldMk cId="124493424" sldId="5049"/>
            <ac:spMk id="19" creationId="{6EC35056-7409-4922-99B9-644C61761C6F}"/>
          </ac:spMkLst>
        </pc:spChg>
        <pc:spChg chg="mod">
          <ac:chgData name="Maria G. Elia" userId="1b1e142a-a450-4453-9bf1-bc72927808d8" providerId="ADAL" clId="{BE34CB79-36A4-4C29-A94B-7B1BF9DD68AD}" dt="2022-04-10T08:57:47.902" v="383" actId="6549"/>
          <ac:spMkLst>
            <pc:docMk/>
            <pc:sldMk cId="124493424" sldId="5049"/>
            <ac:spMk id="29" creationId="{A4168162-A62C-4AFA-98B4-E8B11134D86F}"/>
          </ac:spMkLst>
        </pc:spChg>
        <pc:spChg chg="add mod">
          <ac:chgData name="Maria G. Elia" userId="1b1e142a-a450-4453-9bf1-bc72927808d8" providerId="ADAL" clId="{BE34CB79-36A4-4C29-A94B-7B1BF9DD68AD}" dt="2022-04-10T08:54:19.484" v="357" actId="1038"/>
          <ac:spMkLst>
            <pc:docMk/>
            <pc:sldMk cId="124493424" sldId="5049"/>
            <ac:spMk id="30" creationId="{6210737D-A990-4FB4-9F05-33D39A078E73}"/>
          </ac:spMkLst>
        </pc:spChg>
        <pc:spChg chg="add mod">
          <ac:chgData name="Maria G. Elia" userId="1b1e142a-a450-4453-9bf1-bc72927808d8" providerId="ADAL" clId="{BE34CB79-36A4-4C29-A94B-7B1BF9DD68AD}" dt="2022-04-10T08:54:59.430" v="370" actId="1037"/>
          <ac:spMkLst>
            <pc:docMk/>
            <pc:sldMk cId="124493424" sldId="5049"/>
            <ac:spMk id="31" creationId="{5B1C920A-0C6C-4B35-895E-CDE92724F69E}"/>
          </ac:spMkLst>
        </pc:spChg>
        <pc:spChg chg="mod">
          <ac:chgData name="Maria G. Elia" userId="1b1e142a-a450-4453-9bf1-bc72927808d8" providerId="ADAL" clId="{BE34CB79-36A4-4C29-A94B-7B1BF9DD68AD}" dt="2022-04-10T08:52:59.707" v="156" actId="1036"/>
          <ac:spMkLst>
            <pc:docMk/>
            <pc:sldMk cId="124493424" sldId="5049"/>
            <ac:spMk id="33" creationId="{974EBA41-7A8E-4B8D-A5CA-104F3452107A}"/>
          </ac:spMkLst>
        </pc:spChg>
        <pc:spChg chg="mod">
          <ac:chgData name="Maria G. Elia" userId="1b1e142a-a450-4453-9bf1-bc72927808d8" providerId="ADAL" clId="{BE34CB79-36A4-4C29-A94B-7B1BF9DD68AD}" dt="2022-04-10T08:52:56.485" v="154" actId="1036"/>
          <ac:spMkLst>
            <pc:docMk/>
            <pc:sldMk cId="124493424" sldId="5049"/>
            <ac:spMk id="51" creationId="{2E936601-B741-4135-8A98-7139018691F5}"/>
          </ac:spMkLst>
        </pc:spChg>
        <pc:grpChg chg="mod">
          <ac:chgData name="Maria G. Elia" userId="1b1e142a-a450-4453-9bf1-bc72927808d8" providerId="ADAL" clId="{BE34CB79-36A4-4C29-A94B-7B1BF9DD68AD}" dt="2022-04-10T08:55:11.525" v="372" actId="14100"/>
          <ac:grpSpMkLst>
            <pc:docMk/>
            <pc:sldMk cId="124493424" sldId="5049"/>
            <ac:grpSpMk id="6" creationId="{E6069AE0-EDA0-4EFC-B9A3-1F459477C0D9}"/>
          </ac:grpSpMkLst>
        </pc:grpChg>
        <pc:graphicFrameChg chg="mod">
          <ac:chgData name="Maria G. Elia" userId="1b1e142a-a450-4453-9bf1-bc72927808d8" providerId="ADAL" clId="{BE34CB79-36A4-4C29-A94B-7B1BF9DD68AD}" dt="2022-04-10T08:57:31.290" v="382" actId="20577"/>
          <ac:graphicFrameMkLst>
            <pc:docMk/>
            <pc:sldMk cId="124493424" sldId="5049"/>
            <ac:graphicFrameMk id="36" creationId="{DE3AB19B-0E03-48F5-91EF-1925AD70C9F5}"/>
          </ac:graphicFrameMkLst>
        </pc:graphicFrameChg>
        <pc:graphicFrameChg chg="mod">
          <ac:chgData name="Maria G. Elia" userId="1b1e142a-a450-4453-9bf1-bc72927808d8" providerId="ADAL" clId="{BE34CB79-36A4-4C29-A94B-7B1BF9DD68AD}" dt="2022-04-10T08:55:11.525" v="372" actId="14100"/>
          <ac:graphicFrameMkLst>
            <pc:docMk/>
            <pc:sldMk cId="124493424" sldId="5049"/>
            <ac:graphicFrameMk id="41" creationId="{4189D976-7C18-4E0A-9BDD-7938D33901F4}"/>
          </ac:graphicFrameMkLst>
        </pc:graphicFrameChg>
        <pc:graphicFrameChg chg="mod">
          <ac:chgData name="Maria G. Elia" userId="1b1e142a-a450-4453-9bf1-bc72927808d8" providerId="ADAL" clId="{BE34CB79-36A4-4C29-A94B-7B1BF9DD68AD}" dt="2022-04-10T08:58:26.557" v="396"/>
          <ac:graphicFrameMkLst>
            <pc:docMk/>
            <pc:sldMk cId="124493424" sldId="5049"/>
            <ac:graphicFrameMk id="56" creationId="{EE3497B2-BF0C-41AE-9B9D-4A88F6EB7428}"/>
          </ac:graphicFrameMkLst>
        </pc:graphicFrameChg>
        <pc:cxnChg chg="mod">
          <ac:chgData name="Maria G. Elia" userId="1b1e142a-a450-4453-9bf1-bc72927808d8" providerId="ADAL" clId="{BE34CB79-36A4-4C29-A94B-7B1BF9DD68AD}" dt="2022-04-10T08:55:29.961" v="373" actId="14100"/>
          <ac:cxnSpMkLst>
            <pc:docMk/>
            <pc:sldMk cId="124493424" sldId="5049"/>
            <ac:cxnSpMk id="32" creationId="{B5869B42-EBDC-4FE1-8978-AC844145E51B}"/>
          </ac:cxnSpMkLst>
        </pc:cxnChg>
        <pc:cxnChg chg="mod">
          <ac:chgData name="Maria G. Elia" userId="1b1e142a-a450-4453-9bf1-bc72927808d8" providerId="ADAL" clId="{BE34CB79-36A4-4C29-A94B-7B1BF9DD68AD}" dt="2022-04-10T08:55:53.792" v="375" actId="14100"/>
          <ac:cxnSpMkLst>
            <pc:docMk/>
            <pc:sldMk cId="124493424" sldId="5049"/>
            <ac:cxnSpMk id="34" creationId="{BFBE3255-818A-4609-AEA6-E424EA205C60}"/>
          </ac:cxnSpMkLst>
        </pc:cxnChg>
        <pc:cxnChg chg="mod">
          <ac:chgData name="Maria G. Elia" userId="1b1e142a-a450-4453-9bf1-bc72927808d8" providerId="ADAL" clId="{BE34CB79-36A4-4C29-A94B-7B1BF9DD68AD}" dt="2022-04-10T08:55:53.792" v="375" actId="14100"/>
          <ac:cxnSpMkLst>
            <pc:docMk/>
            <pc:sldMk cId="124493424" sldId="5049"/>
            <ac:cxnSpMk id="47" creationId="{8C81E065-CF89-487E-BAC6-4E99E1B34586}"/>
          </ac:cxnSpMkLst>
        </pc:cxnChg>
        <pc:cxnChg chg="mod">
          <ac:chgData name="Maria G. Elia" userId="1b1e142a-a450-4453-9bf1-bc72927808d8" providerId="ADAL" clId="{BE34CB79-36A4-4C29-A94B-7B1BF9DD68AD}" dt="2022-04-10T08:55:29.961" v="373" actId="14100"/>
          <ac:cxnSpMkLst>
            <pc:docMk/>
            <pc:sldMk cId="124493424" sldId="5049"/>
            <ac:cxnSpMk id="50" creationId="{6AB7EFC6-B982-45EB-A4E9-66F6C0812C80}"/>
          </ac:cxnSpMkLst>
        </pc:cxnChg>
      </pc:sldChg>
      <pc:sldChg chg="modSp mod">
        <pc:chgData name="Maria G. Elia" userId="1b1e142a-a450-4453-9bf1-bc72927808d8" providerId="ADAL" clId="{BE34CB79-36A4-4C29-A94B-7B1BF9DD68AD}" dt="2022-04-10T19:54:00.420" v="490" actId="6549"/>
        <pc:sldMkLst>
          <pc:docMk/>
          <pc:sldMk cId="1360610574" sldId="5052"/>
        </pc:sldMkLst>
        <pc:spChg chg="mod">
          <ac:chgData name="Maria G. Elia" userId="1b1e142a-a450-4453-9bf1-bc72927808d8" providerId="ADAL" clId="{BE34CB79-36A4-4C29-A94B-7B1BF9DD68AD}" dt="2022-04-10T08:46:19.703" v="16" actId="14100"/>
          <ac:spMkLst>
            <pc:docMk/>
            <pc:sldMk cId="1360610574" sldId="5052"/>
            <ac:spMk id="4" creationId="{00000000-0000-0000-0000-000000000000}"/>
          </ac:spMkLst>
        </pc:spChg>
        <pc:spChg chg="mod">
          <ac:chgData name="Maria G. Elia" userId="1b1e142a-a450-4453-9bf1-bc72927808d8" providerId="ADAL" clId="{BE34CB79-36A4-4C29-A94B-7B1BF9DD68AD}" dt="2022-04-10T19:54:00.420" v="490" actId="6549"/>
          <ac:spMkLst>
            <pc:docMk/>
            <pc:sldMk cId="1360610574" sldId="5052"/>
            <ac:spMk id="30" creationId="{A40E67E1-E6B2-40F1-997C-9F555B256C1A}"/>
          </ac:spMkLst>
        </pc:spChg>
        <pc:spChg chg="mod">
          <ac:chgData name="Maria G. Elia" userId="1b1e142a-a450-4453-9bf1-bc72927808d8" providerId="ADAL" clId="{BE34CB79-36A4-4C29-A94B-7B1BF9DD68AD}" dt="2022-04-10T08:47:25.161" v="37" actId="1035"/>
          <ac:spMkLst>
            <pc:docMk/>
            <pc:sldMk cId="1360610574" sldId="5052"/>
            <ac:spMk id="36" creationId="{99909DD9-A5E1-4005-A14E-ED3A119E7282}"/>
          </ac:spMkLst>
        </pc:spChg>
        <pc:spChg chg="mod">
          <ac:chgData name="Maria G. Elia" userId="1b1e142a-a450-4453-9bf1-bc72927808d8" providerId="ADAL" clId="{BE34CB79-36A4-4C29-A94B-7B1BF9DD68AD}" dt="2022-04-10T19:52:22.380" v="438" actId="13926"/>
          <ac:spMkLst>
            <pc:docMk/>
            <pc:sldMk cId="1360610574" sldId="5052"/>
            <ac:spMk id="39" creationId="{D211EED3-F809-439C-9176-52432B10D2B0}"/>
          </ac:spMkLst>
        </pc:spChg>
      </pc:sldChg>
    </pc:docChg>
  </pc:docChgLst>
  <pc:docChgLst>
    <pc:chgData name="Demetris A. Antoniades" userId="024da27b-f61f-4d2f-b08b-1b8906c747c0" providerId="ADAL" clId="{B04A0DC1-15BE-4C29-97EE-8907E0B4B318}"/>
    <pc:docChg chg="modSld">
      <pc:chgData name="Demetris A. Antoniades" userId="024da27b-f61f-4d2f-b08b-1b8906c747c0" providerId="ADAL" clId="{B04A0DC1-15BE-4C29-97EE-8907E0B4B318}" dt="2022-03-23T11:42:00.101" v="7" actId="6549"/>
      <pc:docMkLst>
        <pc:docMk/>
      </pc:docMkLst>
      <pc:sldChg chg="modSp">
        <pc:chgData name="Demetris A. Antoniades" userId="024da27b-f61f-4d2f-b08b-1b8906c747c0" providerId="ADAL" clId="{B04A0DC1-15BE-4C29-97EE-8907E0B4B318}" dt="2022-03-23T08:06:49.551" v="1" actId="2711"/>
        <pc:sldMkLst>
          <pc:docMk/>
          <pc:sldMk cId="963201025" sldId="5048"/>
        </pc:sldMkLst>
        <pc:spChg chg="mod">
          <ac:chgData name="Demetris A. Antoniades" userId="024da27b-f61f-4d2f-b08b-1b8906c747c0" providerId="ADAL" clId="{B04A0DC1-15BE-4C29-97EE-8907E0B4B318}" dt="2022-03-23T08:06:49.551" v="1" actId="2711"/>
          <ac:spMkLst>
            <pc:docMk/>
            <pc:sldMk cId="963201025" sldId="5048"/>
            <ac:spMk id="15" creationId="{B6FF64D0-A0B6-4366-8546-4972A8FFB37F}"/>
          </ac:spMkLst>
        </pc:spChg>
        <pc:spChg chg="mod">
          <ac:chgData name="Demetris A. Antoniades" userId="024da27b-f61f-4d2f-b08b-1b8906c747c0" providerId="ADAL" clId="{B04A0DC1-15BE-4C29-97EE-8907E0B4B318}" dt="2022-03-23T08:06:49.551" v="1" actId="2711"/>
          <ac:spMkLst>
            <pc:docMk/>
            <pc:sldMk cId="963201025" sldId="5048"/>
            <ac:spMk id="17" creationId="{D6C6DB43-16C5-4ECA-AA0F-E56419FBF36C}"/>
          </ac:spMkLst>
        </pc:spChg>
        <pc:spChg chg="mod">
          <ac:chgData name="Demetris A. Antoniades" userId="024da27b-f61f-4d2f-b08b-1b8906c747c0" providerId="ADAL" clId="{B04A0DC1-15BE-4C29-97EE-8907E0B4B318}" dt="2022-03-23T08:06:49.551" v="1" actId="2711"/>
          <ac:spMkLst>
            <pc:docMk/>
            <pc:sldMk cId="963201025" sldId="5048"/>
            <ac:spMk id="18" creationId="{08AACAA4-2374-4ACF-A563-9CE2F9B4F4FE}"/>
          </ac:spMkLst>
        </pc:spChg>
        <pc:spChg chg="mod">
          <ac:chgData name="Demetris A. Antoniades" userId="024da27b-f61f-4d2f-b08b-1b8906c747c0" providerId="ADAL" clId="{B04A0DC1-15BE-4C29-97EE-8907E0B4B318}" dt="2022-03-23T08:06:49.551" v="1" actId="2711"/>
          <ac:spMkLst>
            <pc:docMk/>
            <pc:sldMk cId="963201025" sldId="5048"/>
            <ac:spMk id="25" creationId="{4A4B1370-7382-4DB5-9DCF-2143417E6F42}"/>
          </ac:spMkLst>
        </pc:spChg>
        <pc:spChg chg="mod">
          <ac:chgData name="Demetris A. Antoniades" userId="024da27b-f61f-4d2f-b08b-1b8906c747c0" providerId="ADAL" clId="{B04A0DC1-15BE-4C29-97EE-8907E0B4B318}" dt="2022-03-23T08:06:49.551" v="1" actId="2711"/>
          <ac:spMkLst>
            <pc:docMk/>
            <pc:sldMk cId="963201025" sldId="5048"/>
            <ac:spMk id="26" creationId="{C6CCD096-75AE-4609-915C-C820A5612AB3}"/>
          </ac:spMkLst>
        </pc:spChg>
        <pc:spChg chg="mod">
          <ac:chgData name="Demetris A. Antoniades" userId="024da27b-f61f-4d2f-b08b-1b8906c747c0" providerId="ADAL" clId="{B04A0DC1-15BE-4C29-97EE-8907E0B4B318}" dt="2022-03-23T08:06:49.551" v="1" actId="2711"/>
          <ac:spMkLst>
            <pc:docMk/>
            <pc:sldMk cId="963201025" sldId="5048"/>
            <ac:spMk id="27" creationId="{B1BC3A96-6AFA-4A5E-AA95-88EB12340146}"/>
          </ac:spMkLst>
        </pc:spChg>
        <pc:spChg chg="mod">
          <ac:chgData name="Demetris A. Antoniades" userId="024da27b-f61f-4d2f-b08b-1b8906c747c0" providerId="ADAL" clId="{B04A0DC1-15BE-4C29-97EE-8907E0B4B318}" dt="2022-03-23T08:06:49.551" v="1" actId="2711"/>
          <ac:spMkLst>
            <pc:docMk/>
            <pc:sldMk cId="963201025" sldId="5048"/>
            <ac:spMk id="79" creationId="{75072118-0872-46FD-9CB5-3839847F8594}"/>
          </ac:spMkLst>
        </pc:spChg>
        <pc:spChg chg="mod">
          <ac:chgData name="Demetris A. Antoniades" userId="024da27b-f61f-4d2f-b08b-1b8906c747c0" providerId="ADAL" clId="{B04A0DC1-15BE-4C29-97EE-8907E0B4B318}" dt="2022-03-23T08:06:49.551" v="1" actId="2711"/>
          <ac:spMkLst>
            <pc:docMk/>
            <pc:sldMk cId="963201025" sldId="5048"/>
            <ac:spMk id="95" creationId="{75072118-0872-46FD-9CB5-3839847F8594}"/>
          </ac:spMkLst>
        </pc:spChg>
        <pc:grpChg chg="mod">
          <ac:chgData name="Demetris A. Antoniades" userId="024da27b-f61f-4d2f-b08b-1b8906c747c0" providerId="ADAL" clId="{B04A0DC1-15BE-4C29-97EE-8907E0B4B318}" dt="2022-03-23T08:06:49.551" v="1" actId="2711"/>
          <ac:grpSpMkLst>
            <pc:docMk/>
            <pc:sldMk cId="963201025" sldId="5048"/>
            <ac:grpSpMk id="3" creationId="{00000000-0000-0000-0000-000000000000}"/>
          </ac:grpSpMkLst>
        </pc:grpChg>
        <pc:grpChg chg="mod">
          <ac:chgData name="Demetris A. Antoniades" userId="024da27b-f61f-4d2f-b08b-1b8906c747c0" providerId="ADAL" clId="{B04A0DC1-15BE-4C29-97EE-8907E0B4B318}" dt="2022-03-23T08:06:49.551" v="1" actId="2711"/>
          <ac:grpSpMkLst>
            <pc:docMk/>
            <pc:sldMk cId="963201025" sldId="5048"/>
            <ac:grpSpMk id="4" creationId="{00000000-0000-0000-0000-000000000000}"/>
          </ac:grpSpMkLst>
        </pc:grpChg>
        <pc:grpChg chg="mod">
          <ac:chgData name="Demetris A. Antoniades" userId="024da27b-f61f-4d2f-b08b-1b8906c747c0" providerId="ADAL" clId="{B04A0DC1-15BE-4C29-97EE-8907E0B4B318}" dt="2022-03-23T08:06:49.551" v="1" actId="2711"/>
          <ac:grpSpMkLst>
            <pc:docMk/>
            <pc:sldMk cId="963201025" sldId="5048"/>
            <ac:grpSpMk id="6" creationId="{00000000-0000-0000-0000-000000000000}"/>
          </ac:grpSpMkLst>
        </pc:grpChg>
        <pc:grpChg chg="mod">
          <ac:chgData name="Demetris A. Antoniades" userId="024da27b-f61f-4d2f-b08b-1b8906c747c0" providerId="ADAL" clId="{B04A0DC1-15BE-4C29-97EE-8907E0B4B318}" dt="2022-03-23T08:06:49.551" v="1" actId="2711"/>
          <ac:grpSpMkLst>
            <pc:docMk/>
            <pc:sldMk cId="963201025" sldId="5048"/>
            <ac:grpSpMk id="24" creationId="{D5835432-50AA-4D17-ADB2-4BF2CEDD1AFD}"/>
          </ac:grpSpMkLst>
        </pc:grpChg>
        <pc:graphicFrameChg chg="mod">
          <ac:chgData name="Demetris A. Antoniades" userId="024da27b-f61f-4d2f-b08b-1b8906c747c0" providerId="ADAL" clId="{B04A0DC1-15BE-4C29-97EE-8907E0B4B318}" dt="2022-03-23T08:06:49.551" v="1" actId="2711"/>
          <ac:graphicFrameMkLst>
            <pc:docMk/>
            <pc:sldMk cId="963201025" sldId="5048"/>
            <ac:graphicFrameMk id="11" creationId="{00000000-0000-0000-0000-000000000000}"/>
          </ac:graphicFrameMkLst>
        </pc:graphicFrameChg>
        <pc:cxnChg chg="mod">
          <ac:chgData name="Demetris A. Antoniades" userId="024da27b-f61f-4d2f-b08b-1b8906c747c0" providerId="ADAL" clId="{B04A0DC1-15BE-4C29-97EE-8907E0B4B318}" dt="2022-03-23T08:06:49.551" v="1" actId="2711"/>
          <ac:cxnSpMkLst>
            <pc:docMk/>
            <pc:sldMk cId="963201025" sldId="5048"/>
            <ac:cxnSpMk id="78" creationId="{7253CD41-18AF-405F-8B7C-5D230507CDE1}"/>
          </ac:cxnSpMkLst>
        </pc:cxnChg>
        <pc:cxnChg chg="mod">
          <ac:chgData name="Demetris A. Antoniades" userId="024da27b-f61f-4d2f-b08b-1b8906c747c0" providerId="ADAL" clId="{B04A0DC1-15BE-4C29-97EE-8907E0B4B318}" dt="2022-03-23T08:06:49.551" v="1" actId="2711"/>
          <ac:cxnSpMkLst>
            <pc:docMk/>
            <pc:sldMk cId="963201025" sldId="5048"/>
            <ac:cxnSpMk id="93" creationId="{7253CD41-18AF-405F-8B7C-5D230507CDE1}"/>
          </ac:cxnSpMkLst>
        </pc:cxnChg>
      </pc:sldChg>
      <pc:sldChg chg="modSp">
        <pc:chgData name="Demetris A. Antoniades" userId="024da27b-f61f-4d2f-b08b-1b8906c747c0" providerId="ADAL" clId="{B04A0DC1-15BE-4C29-97EE-8907E0B4B318}" dt="2022-03-23T08:06:54.734" v="2" actId="2711"/>
        <pc:sldMkLst>
          <pc:docMk/>
          <pc:sldMk cId="124493424" sldId="5049"/>
        </pc:sldMkLst>
        <pc:spChg chg="mod">
          <ac:chgData name="Demetris A. Antoniades" userId="024da27b-f61f-4d2f-b08b-1b8906c747c0" providerId="ADAL" clId="{B04A0DC1-15BE-4C29-97EE-8907E0B4B318}" dt="2022-03-23T08:06:54.734" v="2" actId="2711"/>
          <ac:spMkLst>
            <pc:docMk/>
            <pc:sldMk cId="124493424" sldId="5049"/>
            <ac:spMk id="7" creationId="{00000000-0000-0000-0000-000000000000}"/>
          </ac:spMkLst>
        </pc:spChg>
        <pc:spChg chg="mod">
          <ac:chgData name="Demetris A. Antoniades" userId="024da27b-f61f-4d2f-b08b-1b8906c747c0" providerId="ADAL" clId="{B04A0DC1-15BE-4C29-97EE-8907E0B4B318}" dt="2022-03-23T08:06:54.734" v="2" actId="2711"/>
          <ac:spMkLst>
            <pc:docMk/>
            <pc:sldMk cId="124493424" sldId="5049"/>
            <ac:spMk id="17" creationId="{D6C6DB43-16C5-4ECA-AA0F-E56419FBF36C}"/>
          </ac:spMkLst>
        </pc:spChg>
        <pc:spChg chg="mod">
          <ac:chgData name="Demetris A. Antoniades" userId="024da27b-f61f-4d2f-b08b-1b8906c747c0" providerId="ADAL" clId="{B04A0DC1-15BE-4C29-97EE-8907E0B4B318}" dt="2022-03-23T08:06:54.734" v="2" actId="2711"/>
          <ac:spMkLst>
            <pc:docMk/>
            <pc:sldMk cId="124493424" sldId="5049"/>
            <ac:spMk id="18" creationId="{08AACAA4-2374-4ACF-A563-9CE2F9B4F4FE}"/>
          </ac:spMkLst>
        </pc:spChg>
        <pc:spChg chg="mod">
          <ac:chgData name="Demetris A. Antoniades" userId="024da27b-f61f-4d2f-b08b-1b8906c747c0" providerId="ADAL" clId="{B04A0DC1-15BE-4C29-97EE-8907E0B4B318}" dt="2022-03-23T08:06:54.734" v="2" actId="2711"/>
          <ac:spMkLst>
            <pc:docMk/>
            <pc:sldMk cId="124493424" sldId="5049"/>
            <ac:spMk id="31" creationId="{4BF7ECB0-B68E-4738-9553-F7CAC87EE099}"/>
          </ac:spMkLst>
        </pc:spChg>
        <pc:spChg chg="mod">
          <ac:chgData name="Demetris A. Antoniades" userId="024da27b-f61f-4d2f-b08b-1b8906c747c0" providerId="ADAL" clId="{B04A0DC1-15BE-4C29-97EE-8907E0B4B318}" dt="2022-03-23T08:06:54.734" v="2" actId="2711"/>
          <ac:spMkLst>
            <pc:docMk/>
            <pc:sldMk cId="124493424" sldId="5049"/>
            <ac:spMk id="33" creationId="{974EBA41-7A8E-4B8D-A5CA-104F3452107A}"/>
          </ac:spMkLst>
        </pc:spChg>
        <pc:spChg chg="mod">
          <ac:chgData name="Demetris A. Antoniades" userId="024da27b-f61f-4d2f-b08b-1b8906c747c0" providerId="ADAL" clId="{B04A0DC1-15BE-4C29-97EE-8907E0B4B318}" dt="2022-03-23T08:06:54.734" v="2" actId="2711"/>
          <ac:spMkLst>
            <pc:docMk/>
            <pc:sldMk cId="124493424" sldId="5049"/>
            <ac:spMk id="42" creationId="{CBB52FE5-D6EE-43F4-9710-99E44E92067A}"/>
          </ac:spMkLst>
        </pc:spChg>
        <pc:spChg chg="mod">
          <ac:chgData name="Demetris A. Antoniades" userId="024da27b-f61f-4d2f-b08b-1b8906c747c0" providerId="ADAL" clId="{B04A0DC1-15BE-4C29-97EE-8907E0B4B318}" dt="2022-03-23T08:06:54.734" v="2" actId="2711"/>
          <ac:spMkLst>
            <pc:docMk/>
            <pc:sldMk cId="124493424" sldId="5049"/>
            <ac:spMk id="48" creationId="{E761AE42-B12D-4E3A-8CA0-545D9F883BCC}"/>
          </ac:spMkLst>
        </pc:spChg>
        <pc:spChg chg="mod">
          <ac:chgData name="Demetris A. Antoniades" userId="024da27b-f61f-4d2f-b08b-1b8906c747c0" providerId="ADAL" clId="{B04A0DC1-15BE-4C29-97EE-8907E0B4B318}" dt="2022-03-23T08:06:54.734" v="2" actId="2711"/>
          <ac:spMkLst>
            <pc:docMk/>
            <pc:sldMk cId="124493424" sldId="5049"/>
            <ac:spMk id="51" creationId="{2E936601-B741-4135-8A98-7139018691F5}"/>
          </ac:spMkLst>
        </pc:spChg>
        <pc:spChg chg="mod">
          <ac:chgData name="Demetris A. Antoniades" userId="024da27b-f61f-4d2f-b08b-1b8906c747c0" providerId="ADAL" clId="{B04A0DC1-15BE-4C29-97EE-8907E0B4B318}" dt="2022-03-23T08:06:54.734" v="2" actId="2711"/>
          <ac:spMkLst>
            <pc:docMk/>
            <pc:sldMk cId="124493424" sldId="5049"/>
            <ac:spMk id="57" creationId="{40D152A0-CF6A-4BC5-A304-614AF19EB4C8}"/>
          </ac:spMkLst>
        </pc:spChg>
        <pc:grpChg chg="mod">
          <ac:chgData name="Demetris A. Antoniades" userId="024da27b-f61f-4d2f-b08b-1b8906c747c0" providerId="ADAL" clId="{B04A0DC1-15BE-4C29-97EE-8907E0B4B318}" dt="2022-03-23T08:06:54.734" v="2" actId="2711"/>
          <ac:grpSpMkLst>
            <pc:docMk/>
            <pc:sldMk cId="124493424" sldId="5049"/>
            <ac:grpSpMk id="2" creationId="{78A86EE9-5DC0-4695-A7DC-42753F7DA439}"/>
          </ac:grpSpMkLst>
        </pc:grpChg>
        <pc:graphicFrameChg chg="mod">
          <ac:chgData name="Demetris A. Antoniades" userId="024da27b-f61f-4d2f-b08b-1b8906c747c0" providerId="ADAL" clId="{B04A0DC1-15BE-4C29-97EE-8907E0B4B318}" dt="2022-03-23T08:06:54.734" v="2" actId="2711"/>
          <ac:graphicFrameMkLst>
            <pc:docMk/>
            <pc:sldMk cId="124493424" sldId="5049"/>
            <ac:graphicFrameMk id="36" creationId="{DE3AB19B-0E03-48F5-91EF-1925AD70C9F5}"/>
          </ac:graphicFrameMkLst>
        </pc:graphicFrameChg>
        <pc:graphicFrameChg chg="mod">
          <ac:chgData name="Demetris A. Antoniades" userId="024da27b-f61f-4d2f-b08b-1b8906c747c0" providerId="ADAL" clId="{B04A0DC1-15BE-4C29-97EE-8907E0B4B318}" dt="2022-03-23T08:06:54.734" v="2" actId="2711"/>
          <ac:graphicFrameMkLst>
            <pc:docMk/>
            <pc:sldMk cId="124493424" sldId="5049"/>
            <ac:graphicFrameMk id="41" creationId="{4189D976-7C18-4E0A-9BDD-7938D33901F4}"/>
          </ac:graphicFrameMkLst>
        </pc:graphicFrameChg>
        <pc:cxnChg chg="mod">
          <ac:chgData name="Demetris A. Antoniades" userId="024da27b-f61f-4d2f-b08b-1b8906c747c0" providerId="ADAL" clId="{B04A0DC1-15BE-4C29-97EE-8907E0B4B318}" dt="2022-03-23T08:06:54.734" v="2" actId="2711"/>
          <ac:cxnSpMkLst>
            <pc:docMk/>
            <pc:sldMk cId="124493424" sldId="5049"/>
            <ac:cxnSpMk id="32" creationId="{B5869B42-EBDC-4FE1-8978-AC844145E51B}"/>
          </ac:cxnSpMkLst>
        </pc:cxnChg>
        <pc:cxnChg chg="mod">
          <ac:chgData name="Demetris A. Antoniades" userId="024da27b-f61f-4d2f-b08b-1b8906c747c0" providerId="ADAL" clId="{B04A0DC1-15BE-4C29-97EE-8907E0B4B318}" dt="2022-03-23T08:06:54.734" v="2" actId="2711"/>
          <ac:cxnSpMkLst>
            <pc:docMk/>
            <pc:sldMk cId="124493424" sldId="5049"/>
            <ac:cxnSpMk id="47" creationId="{8C81E065-CF89-487E-BAC6-4E99E1B34586}"/>
          </ac:cxnSpMkLst>
        </pc:cxnChg>
        <pc:cxnChg chg="mod">
          <ac:chgData name="Demetris A. Antoniades" userId="024da27b-f61f-4d2f-b08b-1b8906c747c0" providerId="ADAL" clId="{B04A0DC1-15BE-4C29-97EE-8907E0B4B318}" dt="2022-03-23T08:06:54.734" v="2" actId="2711"/>
          <ac:cxnSpMkLst>
            <pc:docMk/>
            <pc:sldMk cId="124493424" sldId="5049"/>
            <ac:cxnSpMk id="50" creationId="{6AB7EFC6-B982-45EB-A4E9-66F6C0812C80}"/>
          </ac:cxnSpMkLst>
        </pc:cxnChg>
      </pc:sldChg>
      <pc:sldChg chg="modSp mod">
        <pc:chgData name="Demetris A. Antoniades" userId="024da27b-f61f-4d2f-b08b-1b8906c747c0" providerId="ADAL" clId="{B04A0DC1-15BE-4C29-97EE-8907E0B4B318}" dt="2022-03-23T11:42:00.101" v="7" actId="6549"/>
        <pc:sldMkLst>
          <pc:docMk/>
          <pc:sldMk cId="1360610574" sldId="5052"/>
        </pc:sldMkLst>
        <pc:spChg chg="mod">
          <ac:chgData name="Demetris A. Antoniades" userId="024da27b-f61f-4d2f-b08b-1b8906c747c0" providerId="ADAL" clId="{B04A0DC1-15BE-4C29-97EE-8907E0B4B318}" dt="2022-03-23T08:06:43.777" v="0" actId="2711"/>
          <ac:spMkLst>
            <pc:docMk/>
            <pc:sldMk cId="1360610574" sldId="5052"/>
            <ac:spMk id="2" creationId="{E0213B8D-98F4-4224-8FE8-1DDD0D731239}"/>
          </ac:spMkLst>
        </pc:spChg>
        <pc:spChg chg="mod">
          <ac:chgData name="Demetris A. Antoniades" userId="024da27b-f61f-4d2f-b08b-1b8906c747c0" providerId="ADAL" clId="{B04A0DC1-15BE-4C29-97EE-8907E0B4B318}" dt="2022-03-23T08:06:43.777" v="0" actId="2711"/>
          <ac:spMkLst>
            <pc:docMk/>
            <pc:sldMk cId="1360610574" sldId="5052"/>
            <ac:spMk id="3" creationId="{9C64A168-0AAA-4068-809E-5CB9E78C4D55}"/>
          </ac:spMkLst>
        </pc:spChg>
        <pc:spChg chg="mod">
          <ac:chgData name="Demetris A. Antoniades" userId="024da27b-f61f-4d2f-b08b-1b8906c747c0" providerId="ADAL" clId="{B04A0DC1-15BE-4C29-97EE-8907E0B4B318}" dt="2022-03-23T08:06:43.777" v="0" actId="2711"/>
          <ac:spMkLst>
            <pc:docMk/>
            <pc:sldMk cId="1360610574" sldId="5052"/>
            <ac:spMk id="4" creationId="{00000000-0000-0000-0000-000000000000}"/>
          </ac:spMkLst>
        </pc:spChg>
        <pc:spChg chg="mod">
          <ac:chgData name="Demetris A. Antoniades" userId="024da27b-f61f-4d2f-b08b-1b8906c747c0" providerId="ADAL" clId="{B04A0DC1-15BE-4C29-97EE-8907E0B4B318}" dt="2022-03-23T11:42:00.101" v="7" actId="6549"/>
          <ac:spMkLst>
            <pc:docMk/>
            <pc:sldMk cId="1360610574" sldId="5052"/>
            <ac:spMk id="14" creationId="{067F8DA3-930A-4DDC-B5F3-1261BE1FD750}"/>
          </ac:spMkLst>
        </pc:spChg>
        <pc:spChg chg="mod">
          <ac:chgData name="Demetris A. Antoniades" userId="024da27b-f61f-4d2f-b08b-1b8906c747c0" providerId="ADAL" clId="{B04A0DC1-15BE-4C29-97EE-8907E0B4B318}" dt="2022-03-23T08:06:43.777" v="0" actId="2711"/>
          <ac:spMkLst>
            <pc:docMk/>
            <pc:sldMk cId="1360610574" sldId="5052"/>
            <ac:spMk id="17" creationId="{D6C6DB43-16C5-4ECA-AA0F-E56419FBF36C}"/>
          </ac:spMkLst>
        </pc:spChg>
        <pc:spChg chg="mod">
          <ac:chgData name="Demetris A. Antoniades" userId="024da27b-f61f-4d2f-b08b-1b8906c747c0" providerId="ADAL" clId="{B04A0DC1-15BE-4C29-97EE-8907E0B4B318}" dt="2022-03-23T08:06:43.777" v="0" actId="2711"/>
          <ac:spMkLst>
            <pc:docMk/>
            <pc:sldMk cId="1360610574" sldId="5052"/>
            <ac:spMk id="18" creationId="{08AACAA4-2374-4ACF-A563-9CE2F9B4F4FE}"/>
          </ac:spMkLst>
        </pc:spChg>
        <pc:spChg chg="mod">
          <ac:chgData name="Demetris A. Antoniades" userId="024da27b-f61f-4d2f-b08b-1b8906c747c0" providerId="ADAL" clId="{B04A0DC1-15BE-4C29-97EE-8907E0B4B318}" dt="2022-03-23T08:06:43.777" v="0" actId="2711"/>
          <ac:spMkLst>
            <pc:docMk/>
            <pc:sldMk cId="1360610574" sldId="5052"/>
            <ac:spMk id="30" creationId="{A40E67E1-E6B2-40F1-997C-9F555B256C1A}"/>
          </ac:spMkLst>
        </pc:spChg>
        <pc:spChg chg="mod">
          <ac:chgData name="Demetris A. Antoniades" userId="024da27b-f61f-4d2f-b08b-1b8906c747c0" providerId="ADAL" clId="{B04A0DC1-15BE-4C29-97EE-8907E0B4B318}" dt="2022-03-23T08:06:43.777" v="0" actId="2711"/>
          <ac:spMkLst>
            <pc:docMk/>
            <pc:sldMk cId="1360610574" sldId="5052"/>
            <ac:spMk id="36" creationId="{99909DD9-A5E1-4005-A14E-ED3A119E7282}"/>
          </ac:spMkLst>
        </pc:spChg>
        <pc:spChg chg="mod">
          <ac:chgData name="Demetris A. Antoniades" userId="024da27b-f61f-4d2f-b08b-1b8906c747c0" providerId="ADAL" clId="{B04A0DC1-15BE-4C29-97EE-8907E0B4B318}" dt="2022-03-23T08:06:43.777" v="0" actId="2711"/>
          <ac:spMkLst>
            <pc:docMk/>
            <pc:sldMk cId="1360610574" sldId="5052"/>
            <ac:spMk id="39" creationId="{D211EED3-F809-439C-9176-52432B10D2B0}"/>
          </ac:spMkLst>
        </pc:spChg>
        <pc:spChg chg="mod">
          <ac:chgData name="Demetris A. Antoniades" userId="024da27b-f61f-4d2f-b08b-1b8906c747c0" providerId="ADAL" clId="{B04A0DC1-15BE-4C29-97EE-8907E0B4B318}" dt="2022-03-23T08:06:43.777" v="0" actId="2711"/>
          <ac:spMkLst>
            <pc:docMk/>
            <pc:sldMk cId="1360610574" sldId="5052"/>
            <ac:spMk id="40" creationId="{45D94F67-445A-4539-86A6-554D7B31C897}"/>
          </ac:spMkLst>
        </pc:spChg>
        <pc:spChg chg="mod">
          <ac:chgData name="Demetris A. Antoniades" userId="024da27b-f61f-4d2f-b08b-1b8906c747c0" providerId="ADAL" clId="{B04A0DC1-15BE-4C29-97EE-8907E0B4B318}" dt="2022-03-23T08:06:43.777" v="0" actId="2711"/>
          <ac:spMkLst>
            <pc:docMk/>
            <pc:sldMk cId="1360610574" sldId="5052"/>
            <ac:spMk id="42" creationId="{909E6F8F-154E-43BE-A914-B4E500E4C2CB}"/>
          </ac:spMkLst>
        </pc:spChg>
      </pc:sldChg>
      <pc:sldChg chg="modSp mod">
        <pc:chgData name="Demetris A. Antoniades" userId="024da27b-f61f-4d2f-b08b-1b8906c747c0" providerId="ADAL" clId="{B04A0DC1-15BE-4C29-97EE-8907E0B4B318}" dt="2022-03-23T08:07:04.268" v="3" actId="2711"/>
        <pc:sldMkLst>
          <pc:docMk/>
          <pc:sldMk cId="1661236207" sldId="5053"/>
        </pc:sldMkLst>
        <pc:spChg chg="mod">
          <ac:chgData name="Demetris A. Antoniades" userId="024da27b-f61f-4d2f-b08b-1b8906c747c0" providerId="ADAL" clId="{B04A0DC1-15BE-4C29-97EE-8907E0B4B318}" dt="2022-03-23T08:07:04.268" v="3" actId="2711"/>
          <ac:spMkLst>
            <pc:docMk/>
            <pc:sldMk cId="1661236207" sldId="5053"/>
            <ac:spMk id="2" creationId="{CC85C141-7EC0-485A-A54E-9B5DF7F6E380}"/>
          </ac:spMkLst>
        </pc:spChg>
        <pc:spChg chg="mod">
          <ac:chgData name="Demetris A. Antoniades" userId="024da27b-f61f-4d2f-b08b-1b8906c747c0" providerId="ADAL" clId="{B04A0DC1-15BE-4C29-97EE-8907E0B4B318}" dt="2022-03-23T08:07:04.268" v="3" actId="2711"/>
          <ac:spMkLst>
            <pc:docMk/>
            <pc:sldMk cId="1661236207" sldId="5053"/>
            <ac:spMk id="6" creationId="{F5251D04-FEAD-41E2-8A78-72FBD840C170}"/>
          </ac:spMkLst>
        </pc:spChg>
        <pc:spChg chg="mod">
          <ac:chgData name="Demetris A. Antoniades" userId="024da27b-f61f-4d2f-b08b-1b8906c747c0" providerId="ADAL" clId="{B04A0DC1-15BE-4C29-97EE-8907E0B4B318}" dt="2022-03-23T08:07:04.268" v="3" actId="2711"/>
          <ac:spMkLst>
            <pc:docMk/>
            <pc:sldMk cId="1661236207" sldId="5053"/>
            <ac:spMk id="17" creationId="{D6C6DB43-16C5-4ECA-AA0F-E56419FBF36C}"/>
          </ac:spMkLst>
        </pc:spChg>
        <pc:spChg chg="mod">
          <ac:chgData name="Demetris A. Antoniades" userId="024da27b-f61f-4d2f-b08b-1b8906c747c0" providerId="ADAL" clId="{B04A0DC1-15BE-4C29-97EE-8907E0B4B318}" dt="2022-03-23T08:07:04.268" v="3" actId="2711"/>
          <ac:spMkLst>
            <pc:docMk/>
            <pc:sldMk cId="1661236207" sldId="5053"/>
            <ac:spMk id="18" creationId="{08AACAA4-2374-4ACF-A563-9CE2F9B4F4FE}"/>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Series 1</c:v>
                </c:pt>
              </c:strCache>
            </c:strRef>
          </c:tx>
          <c:spPr>
            <a:solidFill>
              <a:schemeClr val="accent1"/>
            </a:solidFill>
            <a:ln>
              <a:noFill/>
            </a:ln>
            <a:effectLst/>
          </c:spPr>
          <c:invertIfNegative val="0"/>
          <c:dPt>
            <c:idx val="0"/>
            <c:invertIfNegative val="0"/>
            <c:bubble3D val="0"/>
            <c:spPr>
              <a:solidFill>
                <a:schemeClr val="bg1">
                  <a:lumMod val="85000"/>
                </a:schemeClr>
              </a:solidFill>
              <a:ln>
                <a:noFill/>
              </a:ln>
              <a:effectLst/>
            </c:spPr>
            <c:extLst>
              <c:ext xmlns:c16="http://schemas.microsoft.com/office/drawing/2014/chart" uri="{C3380CC4-5D6E-409C-BE32-E72D297353CC}">
                <c16:uniqueId val="{00000007-F212-43FA-802E-DB8C834367A1}"/>
              </c:ext>
            </c:extLst>
          </c:dPt>
          <c:dPt>
            <c:idx val="1"/>
            <c:invertIfNegative val="0"/>
            <c:bubble3D val="0"/>
            <c:spPr>
              <a:noFill/>
              <a:ln>
                <a:noFill/>
              </a:ln>
              <a:effectLst/>
            </c:spPr>
            <c:extLst>
              <c:ext xmlns:c16="http://schemas.microsoft.com/office/drawing/2014/chart" uri="{C3380CC4-5D6E-409C-BE32-E72D297353CC}">
                <c16:uniqueId val="{00000003-F212-43FA-802E-DB8C834367A1}"/>
              </c:ext>
            </c:extLst>
          </c:dPt>
          <c:dPt>
            <c:idx val="2"/>
            <c:invertIfNegative val="0"/>
            <c:bubble3D val="0"/>
            <c:spPr>
              <a:noFill/>
              <a:ln>
                <a:noFill/>
              </a:ln>
              <a:effectLst/>
            </c:spPr>
            <c:extLst>
              <c:ext xmlns:c16="http://schemas.microsoft.com/office/drawing/2014/chart" uri="{C3380CC4-5D6E-409C-BE32-E72D297353CC}">
                <c16:uniqueId val="{00000004-F212-43FA-802E-DB8C834367A1}"/>
              </c:ext>
            </c:extLst>
          </c:dPt>
          <c:dPt>
            <c:idx val="3"/>
            <c:invertIfNegative val="0"/>
            <c:bubble3D val="0"/>
            <c:spPr>
              <a:noFill/>
              <a:ln>
                <a:noFill/>
              </a:ln>
              <a:effectLst/>
            </c:spPr>
            <c:extLst>
              <c:ext xmlns:c16="http://schemas.microsoft.com/office/drawing/2014/chart" uri="{C3380CC4-5D6E-409C-BE32-E72D297353CC}">
                <c16:uniqueId val="{00000005-F212-43FA-802E-DB8C834367A1}"/>
              </c:ext>
            </c:extLst>
          </c:dPt>
          <c:dPt>
            <c:idx val="4"/>
            <c:invertIfNegative val="0"/>
            <c:bubble3D val="0"/>
            <c:spPr>
              <a:solidFill>
                <a:srgbClr val="A6A6A6"/>
              </a:solidFill>
              <a:ln>
                <a:noFill/>
              </a:ln>
              <a:effectLst/>
            </c:spPr>
            <c:extLst>
              <c:ext xmlns:c16="http://schemas.microsoft.com/office/drawing/2014/chart" uri="{C3380CC4-5D6E-409C-BE32-E72D297353CC}">
                <c16:uniqueId val="{00000006-F212-43FA-802E-DB8C834367A1}"/>
              </c:ext>
            </c:extLst>
          </c:dPt>
          <c:dLbls>
            <c:dLbl>
              <c:idx val="0"/>
              <c:layout>
                <c:manualLayout>
                  <c:x val="-9.2943559728843966E-18"/>
                  <c:y val="-0.37317685608961237"/>
                </c:manualLayout>
              </c:layout>
              <c:tx>
                <c:rich>
                  <a:bodyPr/>
                  <a:lstStyle/>
                  <a:p>
                    <a:r>
                      <a:rPr lang="en-US"/>
                      <a:t>20,0%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F212-43FA-802E-DB8C834367A1}"/>
                </c:ext>
              </c:extLst>
            </c:dLbl>
            <c:dLbl>
              <c:idx val="4"/>
              <c:layout>
                <c:manualLayout>
                  <c:x val="0"/>
                  <c:y val="-0.4014478300357950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212-43FA-802E-DB8C834367A1}"/>
                </c:ext>
              </c:extLst>
            </c:dLbl>
            <c:numFmt formatCode="0.00%" sourceLinked="0"/>
            <c:spPr>
              <a:noFill/>
              <a:ln>
                <a:noFill/>
              </a:ln>
              <a:effectLst/>
            </c:spPr>
            <c:txPr>
              <a:bodyPr rot="0" vert="horz"/>
              <a:lstStyle/>
              <a:p>
                <a:pPr>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Sheet1!$A$2:$A$6</c:f>
              <c:strCache>
                <c:ptCount val="5"/>
                <c:pt idx="0">
                  <c:v>CET1 ratio </c:v>
                </c:pt>
                <c:pt idx="1">
                  <c:v>NBV of loans sold + Notes proceeds</c:v>
                </c:pt>
                <c:pt idx="2">
                  <c:v>APS Debt Servicer sale gain</c:v>
                </c:pt>
                <c:pt idx="3">
                  <c:v>RWA relief</c:v>
                </c:pt>
                <c:pt idx="4">
                  <c:v>Pro forma CET1 ratio </c:v>
                </c:pt>
              </c:strCache>
            </c:strRef>
          </c:cat>
          <c:val>
            <c:numRef>
              <c:f>Sheet1!$B$2:$B$6</c:f>
              <c:numCache>
                <c:formatCode>#,#00.0%</c:formatCode>
                <c:ptCount val="5"/>
                <c:pt idx="0">
                  <c:v>0.19996419620479772</c:v>
                </c:pt>
                <c:pt idx="1">
                  <c:v>0.18686419620479772</c:v>
                </c:pt>
                <c:pt idx="2">
                  <c:v>0.18686419620479772</c:v>
                </c:pt>
                <c:pt idx="3">
                  <c:v>0.19266419620479772</c:v>
                </c:pt>
                <c:pt idx="4">
                  <c:v>0.20146419620479772</c:v>
                </c:pt>
              </c:numCache>
            </c:numRef>
          </c:val>
          <c:extLst>
            <c:ext xmlns:c16="http://schemas.microsoft.com/office/drawing/2014/chart" uri="{C3380CC4-5D6E-409C-BE32-E72D297353CC}">
              <c16:uniqueId val="{00000000-F212-43FA-802E-DB8C834367A1}"/>
            </c:ext>
          </c:extLst>
        </c:ser>
        <c:ser>
          <c:idx val="1"/>
          <c:order val="1"/>
          <c:tx>
            <c:strRef>
              <c:f>Sheet1!$C$1</c:f>
              <c:strCache>
                <c:ptCount val="1"/>
                <c:pt idx="0">
                  <c:v>Series 2</c:v>
                </c:pt>
              </c:strCache>
            </c:strRef>
          </c:tx>
          <c:spPr>
            <a:solidFill>
              <a:srgbClr val="8EB4E3"/>
            </a:solidFill>
            <a:ln>
              <a:noFill/>
            </a:ln>
            <a:effectLst/>
          </c:spPr>
          <c:invertIfNegative val="0"/>
          <c:dLbls>
            <c:dLbl>
              <c:idx val="1"/>
              <c:tx>
                <c:rich>
                  <a:bodyPr/>
                  <a:lstStyle/>
                  <a:p>
                    <a:r>
                      <a:rPr lang="en-US"/>
                      <a:t>(</a:t>
                    </a:r>
                    <a:fld id="{4CF676D2-4C00-463D-8E60-A909DC6ABBE5}"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F212-43FA-802E-DB8C834367A1}"/>
                </c:ext>
              </c:extLst>
            </c:dLbl>
            <c:spPr>
              <a:noFill/>
              <a:ln>
                <a:noFill/>
              </a:ln>
              <a:effectLst/>
            </c:spPr>
            <c:txPr>
              <a:bodyPr rot="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CET1 ratio </c:v>
                </c:pt>
                <c:pt idx="1">
                  <c:v>NBV of loans sold + Notes proceeds</c:v>
                </c:pt>
                <c:pt idx="2">
                  <c:v>APS Debt Servicer sale gain</c:v>
                </c:pt>
                <c:pt idx="3">
                  <c:v>RWA relief</c:v>
                </c:pt>
                <c:pt idx="4">
                  <c:v>Pro forma CET1 ratio </c:v>
                </c:pt>
              </c:strCache>
            </c:strRef>
          </c:cat>
          <c:val>
            <c:numRef>
              <c:f>Sheet1!$C$2:$C$6</c:f>
              <c:numCache>
                <c:formatCode>0.0%</c:formatCode>
                <c:ptCount val="5"/>
                <c:pt idx="1">
                  <c:v>1.3100000000000001E-2</c:v>
                </c:pt>
                <c:pt idx="2">
                  <c:v>5.7999999999999996E-3</c:v>
                </c:pt>
                <c:pt idx="3">
                  <c:v>8.8000000000000005E-3</c:v>
                </c:pt>
              </c:numCache>
            </c:numRef>
          </c:val>
          <c:extLst>
            <c:ext xmlns:c16="http://schemas.microsoft.com/office/drawing/2014/chart" uri="{C3380CC4-5D6E-409C-BE32-E72D297353CC}">
              <c16:uniqueId val="{00000001-F212-43FA-802E-DB8C834367A1}"/>
            </c:ext>
          </c:extLst>
        </c:ser>
        <c:dLbls>
          <c:showLegendKey val="0"/>
          <c:showVal val="0"/>
          <c:showCatName val="0"/>
          <c:showSerName val="0"/>
          <c:showPercent val="0"/>
          <c:showBubbleSize val="0"/>
        </c:dLbls>
        <c:gapWidth val="150"/>
        <c:overlap val="100"/>
        <c:axId val="1562774856"/>
        <c:axId val="1562770264"/>
      </c:barChart>
      <c:catAx>
        <c:axId val="15627748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1562770264"/>
        <c:crosses val="autoZero"/>
        <c:auto val="1"/>
        <c:lblAlgn val="ctr"/>
        <c:lblOffset val="100"/>
        <c:noMultiLvlLbl val="0"/>
      </c:catAx>
      <c:valAx>
        <c:axId val="1562770264"/>
        <c:scaling>
          <c:orientation val="minMax"/>
        </c:scaling>
        <c:delete val="0"/>
        <c:axPos val="l"/>
        <c:numFmt formatCode="#,#00.0%" sourceLinked="1"/>
        <c:majorTickMark val="none"/>
        <c:minorTickMark val="none"/>
        <c:tickLblPos val="none"/>
        <c:spPr>
          <a:noFill/>
          <a:ln>
            <a:noFill/>
          </a:ln>
          <a:effectLst/>
        </c:spPr>
        <c:txPr>
          <a:bodyPr rot="-60000000" vert="horz"/>
          <a:lstStyle/>
          <a:p>
            <a:pPr>
              <a:defRPr/>
            </a:pPr>
            <a:endParaRPr lang="en-US"/>
          </a:p>
        </c:txPr>
        <c:crossAx val="1562774856"/>
        <c:crosses val="autoZero"/>
        <c:crossBetween val="between"/>
      </c:valAx>
      <c:spPr>
        <a:noFill/>
        <a:ln>
          <a:noFill/>
        </a:ln>
        <a:effectLst/>
      </c:spPr>
    </c:plotArea>
    <c:plotVisOnly val="1"/>
    <c:dispBlanksAs val="gap"/>
    <c:showDLblsOverMax val="0"/>
  </c:chart>
  <c:spPr>
    <a:noFill/>
    <a:ln>
      <a:noFill/>
    </a:ln>
    <a:effectLst/>
  </c:spPr>
  <c:txPr>
    <a:bodyPr/>
    <a:lstStyle/>
    <a:p>
      <a:pPr>
        <a:defRPr sz="1100">
          <a:latin typeface="+mj-lt"/>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406907220704433E-2"/>
          <c:y val="5.4870277159707074E-3"/>
          <c:w val="0.9518618555859113"/>
          <c:h val="0.76227387613142938"/>
        </c:manualLayout>
      </c:layout>
      <c:barChart>
        <c:barDir val="col"/>
        <c:grouping val="stacked"/>
        <c:varyColors val="0"/>
        <c:ser>
          <c:idx val="0"/>
          <c:order val="0"/>
          <c:tx>
            <c:strRef>
              <c:f>Sheet1!$B$1</c:f>
              <c:strCache>
                <c:ptCount val="1"/>
                <c:pt idx="0">
                  <c:v>Series 1</c:v>
                </c:pt>
              </c:strCache>
            </c:strRef>
          </c:tx>
          <c:spPr>
            <a:solidFill>
              <a:schemeClr val="accent1"/>
            </a:solidFill>
            <a:ln>
              <a:noFill/>
            </a:ln>
            <a:effectLst/>
          </c:spPr>
          <c:invertIfNegative val="0"/>
          <c:dPt>
            <c:idx val="0"/>
            <c:invertIfNegative val="0"/>
            <c:bubble3D val="0"/>
            <c:spPr>
              <a:solidFill>
                <a:schemeClr val="bg1">
                  <a:lumMod val="85000"/>
                </a:schemeClr>
              </a:solidFill>
              <a:ln>
                <a:noFill/>
              </a:ln>
              <a:effectLst/>
            </c:spPr>
            <c:extLst>
              <c:ext xmlns:c16="http://schemas.microsoft.com/office/drawing/2014/chart" uri="{C3380CC4-5D6E-409C-BE32-E72D297353CC}">
                <c16:uniqueId val="{00000001-0185-462F-A9B6-4AFBDD981EBE}"/>
              </c:ext>
            </c:extLst>
          </c:dPt>
          <c:dPt>
            <c:idx val="1"/>
            <c:invertIfNegative val="0"/>
            <c:bubble3D val="0"/>
            <c:spPr>
              <a:noFill/>
              <a:ln>
                <a:noFill/>
              </a:ln>
              <a:effectLst/>
            </c:spPr>
            <c:extLst>
              <c:ext xmlns:c16="http://schemas.microsoft.com/office/drawing/2014/chart" uri="{C3380CC4-5D6E-409C-BE32-E72D297353CC}">
                <c16:uniqueId val="{00000003-0185-462F-A9B6-4AFBDD981EBE}"/>
              </c:ext>
            </c:extLst>
          </c:dPt>
          <c:dPt>
            <c:idx val="2"/>
            <c:invertIfNegative val="0"/>
            <c:bubble3D val="0"/>
            <c:spPr>
              <a:solidFill>
                <a:schemeClr val="bg1">
                  <a:lumMod val="85000"/>
                </a:schemeClr>
              </a:solidFill>
              <a:ln>
                <a:noFill/>
              </a:ln>
              <a:effectLst/>
            </c:spPr>
            <c:extLst>
              <c:ext xmlns:c16="http://schemas.microsoft.com/office/drawing/2014/chart" uri="{C3380CC4-5D6E-409C-BE32-E72D297353CC}">
                <c16:uniqueId val="{00000005-0185-462F-A9B6-4AFBDD981EBE}"/>
              </c:ext>
            </c:extLst>
          </c:dPt>
          <c:dPt>
            <c:idx val="3"/>
            <c:invertIfNegative val="0"/>
            <c:bubble3D val="0"/>
            <c:spPr>
              <a:noFill/>
              <a:ln>
                <a:noFill/>
              </a:ln>
              <a:effectLst/>
            </c:spPr>
            <c:extLst>
              <c:ext xmlns:c16="http://schemas.microsoft.com/office/drawing/2014/chart" uri="{C3380CC4-5D6E-409C-BE32-E72D297353CC}">
                <c16:uniqueId val="{00000007-0185-462F-A9B6-4AFBDD981EBE}"/>
              </c:ext>
            </c:extLst>
          </c:dPt>
          <c:dPt>
            <c:idx val="4"/>
            <c:invertIfNegative val="0"/>
            <c:bubble3D val="0"/>
            <c:spPr>
              <a:solidFill>
                <a:schemeClr val="bg1">
                  <a:lumMod val="85000"/>
                </a:schemeClr>
              </a:solidFill>
              <a:ln>
                <a:noFill/>
              </a:ln>
              <a:effectLst/>
            </c:spPr>
            <c:extLst>
              <c:ext xmlns:c16="http://schemas.microsoft.com/office/drawing/2014/chart" uri="{C3380CC4-5D6E-409C-BE32-E72D297353CC}">
                <c16:uniqueId val="{00000009-0185-462F-A9B6-4AFBDD981EBE}"/>
              </c:ext>
            </c:extLst>
          </c:dPt>
          <c:dPt>
            <c:idx val="5"/>
            <c:invertIfNegative val="0"/>
            <c:bubble3D val="0"/>
            <c:spPr>
              <a:solidFill>
                <a:schemeClr val="bg1"/>
              </a:solidFill>
              <a:ln>
                <a:noFill/>
              </a:ln>
              <a:effectLst/>
            </c:spPr>
            <c:extLst>
              <c:ext xmlns:c16="http://schemas.microsoft.com/office/drawing/2014/chart" uri="{C3380CC4-5D6E-409C-BE32-E72D297353CC}">
                <c16:uniqueId val="{0000000E-0185-462F-A9B6-4AFBDD981EBE}"/>
              </c:ext>
            </c:extLst>
          </c:dPt>
          <c:dPt>
            <c:idx val="6"/>
            <c:invertIfNegative val="0"/>
            <c:bubble3D val="0"/>
            <c:spPr>
              <a:solidFill>
                <a:schemeClr val="bg1">
                  <a:lumMod val="85000"/>
                </a:schemeClr>
              </a:solidFill>
              <a:ln>
                <a:noFill/>
              </a:ln>
              <a:effectLst/>
            </c:spPr>
            <c:extLst>
              <c:ext xmlns:c16="http://schemas.microsoft.com/office/drawing/2014/chart" uri="{C3380CC4-5D6E-409C-BE32-E72D297353CC}">
                <c16:uniqueId val="{0000000F-0185-462F-A9B6-4AFBDD981EBE}"/>
              </c:ext>
            </c:extLst>
          </c:dPt>
          <c:dLbls>
            <c:dLbl>
              <c:idx val="1"/>
              <c:delete val="1"/>
              <c:extLst>
                <c:ext xmlns:c15="http://schemas.microsoft.com/office/drawing/2012/chart" uri="{CE6537A1-D6FC-4f65-9D91-7224C49458BB}"/>
                <c:ext xmlns:c16="http://schemas.microsoft.com/office/drawing/2014/chart" uri="{C3380CC4-5D6E-409C-BE32-E72D297353CC}">
                  <c16:uniqueId val="{00000003-0185-462F-A9B6-4AFBDD981EBE}"/>
                </c:ext>
              </c:extLst>
            </c:dLbl>
            <c:dLbl>
              <c:idx val="3"/>
              <c:delete val="1"/>
              <c:extLst>
                <c:ext xmlns:c15="http://schemas.microsoft.com/office/drawing/2012/chart" uri="{CE6537A1-D6FC-4f65-9D91-7224C49458BB}"/>
                <c:ext xmlns:c16="http://schemas.microsoft.com/office/drawing/2014/chart" uri="{C3380CC4-5D6E-409C-BE32-E72D297353CC}">
                  <c16:uniqueId val="{00000007-0185-462F-A9B6-4AFBDD981EBE}"/>
                </c:ext>
              </c:extLst>
            </c:dLbl>
            <c:dLbl>
              <c:idx val="5"/>
              <c:delete val="1"/>
              <c:extLst>
                <c:ext xmlns:c15="http://schemas.microsoft.com/office/drawing/2012/chart" uri="{CE6537A1-D6FC-4f65-9D91-7224C49458BB}"/>
                <c:ext xmlns:c16="http://schemas.microsoft.com/office/drawing/2014/chart" uri="{C3380CC4-5D6E-409C-BE32-E72D297353CC}">
                  <c16:uniqueId val="{0000000E-0185-462F-A9B6-4AFBDD981EBE}"/>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j-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NPEs 
Dec-20</c:v>
                </c:pt>
                <c:pt idx="1">
                  <c:v>NPE 
reduction</c:v>
                </c:pt>
                <c:pt idx="2">
                  <c:v>NPEs excl. 
increases</c:v>
                </c:pt>
                <c:pt idx="3">
                  <c:v>NPE 
increase</c:v>
                </c:pt>
                <c:pt idx="4">
                  <c:v>NPEs 
Dec-21</c:v>
                </c:pt>
                <c:pt idx="5">
                  <c:v>Starlight 
sale</c:v>
                </c:pt>
                <c:pt idx="6">
                  <c:v>NPEs Dec-21  
pro forma </c:v>
                </c:pt>
              </c:strCache>
            </c:strRef>
          </c:cat>
          <c:val>
            <c:numRef>
              <c:f>Sheet1!$B$2:$B$8</c:f>
              <c:numCache>
                <c:formatCode>0.00</c:formatCode>
                <c:ptCount val="7"/>
                <c:pt idx="0">
                  <c:v>1.5</c:v>
                </c:pt>
                <c:pt idx="1">
                  <c:v>1.0756520000000001</c:v>
                </c:pt>
                <c:pt idx="2">
                  <c:v>1.0756520000000001</c:v>
                </c:pt>
                <c:pt idx="3">
                  <c:v>1.08</c:v>
                </c:pt>
                <c:pt idx="4">
                  <c:v>1.3653999999999999</c:v>
                </c:pt>
                <c:pt idx="5">
                  <c:v>0.64974799999999999</c:v>
                </c:pt>
                <c:pt idx="6">
                  <c:v>0.64980000000000004</c:v>
                </c:pt>
              </c:numCache>
            </c:numRef>
          </c:val>
          <c:extLst>
            <c:ext xmlns:c16="http://schemas.microsoft.com/office/drawing/2014/chart" uri="{C3380CC4-5D6E-409C-BE32-E72D297353CC}">
              <c16:uniqueId val="{0000000A-0185-462F-A9B6-4AFBDD981EBE}"/>
            </c:ext>
          </c:extLst>
        </c:ser>
        <c:ser>
          <c:idx val="1"/>
          <c:order val="1"/>
          <c:tx>
            <c:strRef>
              <c:f>Sheet1!$C$1</c:f>
              <c:strCache>
                <c:ptCount val="1"/>
                <c:pt idx="0">
                  <c:v>Series 2</c:v>
                </c:pt>
              </c:strCache>
            </c:strRef>
          </c:tx>
          <c:spPr>
            <a:solidFill>
              <a:srgbClr val="8EB4E3"/>
            </a:solidFill>
            <a:ln>
              <a:noFill/>
            </a:ln>
            <a:effectLst/>
          </c:spPr>
          <c:invertIfNegative val="0"/>
          <c:dLbls>
            <c:dLbl>
              <c:idx val="1"/>
              <c:tx>
                <c:rich>
                  <a:bodyPr/>
                  <a:lstStyle/>
                  <a:p>
                    <a:r>
                      <a:rPr lang="en-US"/>
                      <a:t>(</a:t>
                    </a:r>
                    <a:fld id="{B08FD1B4-6413-4A0B-B2AB-1FFE9BF242C4}"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987F-4B26-B71F-28597A032DEB}"/>
                </c:ext>
              </c:extLst>
            </c:dLbl>
            <c:dLbl>
              <c:idx val="5"/>
              <c:tx>
                <c:rich>
                  <a:bodyPr/>
                  <a:lstStyle/>
                  <a:p>
                    <a:r>
                      <a:rPr lang="en-US"/>
                      <a:t>(</a:t>
                    </a:r>
                    <a:fld id="{1B73638E-A540-4A7A-AA7F-291BF4B33F5D}"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0-987F-4B26-B71F-28597A032DEB}"/>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j-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NPEs 
Dec-20</c:v>
                </c:pt>
                <c:pt idx="1">
                  <c:v>NPE 
reduction</c:v>
                </c:pt>
                <c:pt idx="2">
                  <c:v>NPEs excl. 
increases</c:v>
                </c:pt>
                <c:pt idx="3">
                  <c:v>NPE 
increase</c:v>
                </c:pt>
                <c:pt idx="4">
                  <c:v>NPEs 
Dec-21</c:v>
                </c:pt>
                <c:pt idx="5">
                  <c:v>Starlight 
sale</c:v>
                </c:pt>
                <c:pt idx="6">
                  <c:v>NPEs Dec-21  
pro forma </c:v>
                </c:pt>
              </c:strCache>
            </c:strRef>
          </c:cat>
          <c:val>
            <c:numRef>
              <c:f>Sheet1!$C$2:$C$8</c:f>
              <c:numCache>
                <c:formatCode>0.00</c:formatCode>
                <c:ptCount val="7"/>
                <c:pt idx="1">
                  <c:v>0.424348</c:v>
                </c:pt>
                <c:pt idx="3">
                  <c:v>0.28000000000000003</c:v>
                </c:pt>
                <c:pt idx="5">
                  <c:v>0.71565199999999995</c:v>
                </c:pt>
              </c:numCache>
            </c:numRef>
          </c:val>
          <c:extLst>
            <c:ext xmlns:c16="http://schemas.microsoft.com/office/drawing/2014/chart" uri="{C3380CC4-5D6E-409C-BE32-E72D297353CC}">
              <c16:uniqueId val="{0000000C-0185-462F-A9B6-4AFBDD981EBE}"/>
            </c:ext>
          </c:extLst>
        </c:ser>
        <c:dLbls>
          <c:showLegendKey val="0"/>
          <c:showVal val="0"/>
          <c:showCatName val="0"/>
          <c:showSerName val="0"/>
          <c:showPercent val="0"/>
          <c:showBubbleSize val="0"/>
        </c:dLbls>
        <c:gapWidth val="150"/>
        <c:overlap val="100"/>
        <c:axId val="1562774856"/>
        <c:axId val="1562770264"/>
      </c:barChart>
      <c:catAx>
        <c:axId val="15627748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j-lt"/>
                <a:ea typeface="+mn-ea"/>
                <a:cs typeface="+mn-cs"/>
              </a:defRPr>
            </a:pPr>
            <a:endParaRPr lang="en-US"/>
          </a:p>
        </c:txPr>
        <c:crossAx val="1562770264"/>
        <c:crosses val="autoZero"/>
        <c:auto val="1"/>
        <c:lblAlgn val="ctr"/>
        <c:lblOffset val="100"/>
        <c:noMultiLvlLbl val="0"/>
      </c:catAx>
      <c:valAx>
        <c:axId val="1562770264"/>
        <c:scaling>
          <c:orientation val="minMax"/>
        </c:scaling>
        <c:delete val="0"/>
        <c:axPos val="l"/>
        <c:numFmt formatCode="0.00" sourceLinked="1"/>
        <c:majorTickMark val="none"/>
        <c:minorTickMark val="none"/>
        <c:tickLblPos val="none"/>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j-lt"/>
                <a:ea typeface="+mn-ea"/>
                <a:cs typeface="+mn-cs"/>
              </a:defRPr>
            </a:pPr>
            <a:endParaRPr lang="en-US"/>
          </a:p>
        </c:txPr>
        <c:crossAx val="1562774856"/>
        <c:crosses val="autoZero"/>
        <c:crossBetween val="between"/>
      </c:valAx>
      <c:spPr>
        <a:noFill/>
        <a:ln>
          <a:noFill/>
        </a:ln>
        <a:effectLst/>
      </c:spPr>
    </c:plotArea>
    <c:plotVisOnly val="1"/>
    <c:dispBlanksAs val="gap"/>
    <c:showDLblsOverMax val="0"/>
  </c:chart>
  <c:spPr>
    <a:noFill/>
    <a:ln>
      <a:noFill/>
    </a:ln>
    <a:effectLst/>
  </c:spPr>
  <c:txPr>
    <a:bodyPr/>
    <a:lstStyle/>
    <a:p>
      <a:pPr>
        <a:defRPr sz="1100">
          <a:latin typeface="+mj-lt"/>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3186204679724149E-2"/>
          <c:y val="5.4803814854443279E-2"/>
          <c:w val="0.95493263222701397"/>
          <c:h val="0.73428321145743647"/>
        </c:manualLayout>
      </c:layout>
      <c:lineChart>
        <c:grouping val="standard"/>
        <c:varyColors val="0"/>
        <c:ser>
          <c:idx val="2"/>
          <c:order val="0"/>
          <c:tx>
            <c:strRef>
              <c:f>Sheet1!$E$1</c:f>
              <c:strCache>
                <c:ptCount val="1"/>
                <c:pt idx="0">
                  <c:v>NPE ratio (excl. APS - NPEs)</c:v>
                </c:pt>
              </c:strCache>
            </c:strRef>
          </c:tx>
          <c:spPr>
            <a:ln w="28575" cap="rnd">
              <a:solidFill>
                <a:schemeClr val="bg1">
                  <a:lumMod val="75000"/>
                </a:schemeClr>
              </a:solidFill>
              <a:prstDash val="solid"/>
              <a:round/>
            </a:ln>
            <a:effectLst/>
          </c:spPr>
          <c:marker>
            <c:symbol val="circle"/>
            <c:size val="7"/>
            <c:spPr>
              <a:solidFill>
                <a:schemeClr val="bg1">
                  <a:lumMod val="75000"/>
                </a:schemeClr>
              </a:solidFill>
              <a:ln w="9525">
                <a:noFill/>
                <a:prstDash val="solid"/>
              </a:ln>
              <a:effectLst/>
            </c:spPr>
          </c:marker>
          <c:dPt>
            <c:idx val="3"/>
            <c:marker>
              <c:symbol val="circle"/>
              <c:size val="7"/>
              <c:spPr>
                <a:solidFill>
                  <a:schemeClr val="bg1">
                    <a:lumMod val="75000"/>
                  </a:schemeClr>
                </a:solidFill>
                <a:ln w="9525">
                  <a:noFill/>
                  <a:prstDash val="sysDash"/>
                </a:ln>
                <a:effectLst/>
              </c:spPr>
            </c:marker>
            <c:bubble3D val="0"/>
            <c:spPr>
              <a:ln w="28575" cap="rnd">
                <a:solidFill>
                  <a:schemeClr val="bg1">
                    <a:lumMod val="75000"/>
                  </a:schemeClr>
                </a:solidFill>
                <a:prstDash val="solid"/>
                <a:round/>
              </a:ln>
              <a:effectLst/>
            </c:spPr>
            <c:extLst>
              <c:ext xmlns:c16="http://schemas.microsoft.com/office/drawing/2014/chart" uri="{C3380CC4-5D6E-409C-BE32-E72D297353CC}">
                <c16:uniqueId val="{00000001-E962-4FCC-B6E3-F30704B1AA08}"/>
              </c:ext>
            </c:extLst>
          </c:dPt>
          <c:dPt>
            <c:idx val="4"/>
            <c:marker>
              <c:symbol val="circle"/>
              <c:size val="7"/>
              <c:spPr>
                <a:solidFill>
                  <a:schemeClr val="bg1">
                    <a:lumMod val="75000"/>
                  </a:schemeClr>
                </a:solidFill>
                <a:ln w="9525">
                  <a:noFill/>
                  <a:prstDash val="sysDash"/>
                </a:ln>
                <a:effectLst/>
              </c:spPr>
            </c:marker>
            <c:bubble3D val="0"/>
            <c:spPr>
              <a:ln w="28575" cap="rnd">
                <a:solidFill>
                  <a:schemeClr val="bg1">
                    <a:lumMod val="75000"/>
                  </a:schemeClr>
                </a:solidFill>
                <a:prstDash val="solid"/>
                <a:round/>
              </a:ln>
              <a:effectLst/>
            </c:spPr>
            <c:extLst>
              <c:ext xmlns:c16="http://schemas.microsoft.com/office/drawing/2014/chart" uri="{C3380CC4-5D6E-409C-BE32-E72D297353CC}">
                <c16:uniqueId val="{00000003-E962-4FCC-B6E3-F30704B1AA08}"/>
              </c:ext>
            </c:extLst>
          </c:dPt>
          <c:dLbls>
            <c:dLbl>
              <c:idx val="4"/>
              <c:layout>
                <c:manualLayout>
                  <c:x val="-5.7735442010524683E-3"/>
                  <c:y val="-4.382550563397729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962-4FCC-B6E3-F30704B1AA08}"/>
                </c:ext>
              </c:extLst>
            </c:dLbl>
            <c:dLbl>
              <c:idx val="5"/>
              <c:layout>
                <c:manualLayout>
                  <c:x val="-9.9648049603407608E-3"/>
                  <c:y val="-1.023193232261645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1DD3-400E-AF5E-C7DFEC9E91BD}"/>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900" b="1" i="1"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Sheet1!$D$2:$D$16</c:f>
              <c:strCache>
                <c:ptCount val="6"/>
                <c:pt idx="0">
                  <c:v>Dec-17 
</c:v>
                </c:pt>
                <c:pt idx="1">
                  <c:v>Dec-18</c:v>
                </c:pt>
                <c:pt idx="2">
                  <c:v>Dec-19</c:v>
                </c:pt>
                <c:pt idx="3">
                  <c:v>pro forma 
Dec-20</c:v>
                </c:pt>
                <c:pt idx="4">
                  <c:v>Dec-21  
pro forma
Starlight</c:v>
                </c:pt>
                <c:pt idx="5">
                  <c:v>Dec-21 
pro forma
</c:v>
                </c:pt>
              </c:strCache>
            </c:strRef>
          </c:cat>
          <c:val>
            <c:numRef>
              <c:f>Sheet1!$E$2:$E$16</c:f>
              <c:numCache>
                <c:formatCode>0.0%</c:formatCode>
                <c:ptCount val="6"/>
                <c:pt idx="0">
                  <c:v>0.53300000000000003</c:v>
                </c:pt>
                <c:pt idx="1">
                  <c:v>0.26519999999999999</c:v>
                </c:pt>
                <c:pt idx="2">
                  <c:v>0.24945000000000001</c:v>
                </c:pt>
                <c:pt idx="3">
                  <c:v>0.15670000000000001</c:v>
                </c:pt>
                <c:pt idx="4" formatCode="0.00%">
                  <c:v>4.3999999999999997E-2</c:v>
                </c:pt>
                <c:pt idx="5" formatCode="0.00%">
                  <c:v>3.44E-2</c:v>
                </c:pt>
              </c:numCache>
            </c:numRef>
          </c:val>
          <c:smooth val="0"/>
          <c:extLst>
            <c:ext xmlns:c16="http://schemas.microsoft.com/office/drawing/2014/chart" uri="{C3380CC4-5D6E-409C-BE32-E72D297353CC}">
              <c16:uniqueId val="{00000004-E962-4FCC-B6E3-F30704B1AA08}"/>
            </c:ext>
          </c:extLst>
        </c:ser>
        <c:ser>
          <c:idx val="3"/>
          <c:order val="1"/>
          <c:tx>
            <c:strRef>
              <c:f>Sheet1!$F$1</c:f>
              <c:strCache>
                <c:ptCount val="1"/>
                <c:pt idx="0">
                  <c:v>NPE ratio (incl. APS - NPEs)</c:v>
                </c:pt>
              </c:strCache>
            </c:strRef>
          </c:tx>
          <c:spPr>
            <a:ln w="28575" cap="rnd">
              <a:solidFill>
                <a:schemeClr val="tx2"/>
              </a:solidFill>
              <a:prstDash val="sysDash"/>
              <a:round/>
            </a:ln>
            <a:effectLst/>
          </c:spPr>
          <c:marker>
            <c:symbol val="diamond"/>
            <c:size val="7"/>
            <c:spPr>
              <a:solidFill>
                <a:schemeClr val="tx2"/>
              </a:solidFill>
              <a:ln w="9525">
                <a:solidFill>
                  <a:schemeClr val="tx1"/>
                </a:solidFill>
                <a:prstDash val="sysDash"/>
              </a:ln>
              <a:effectLst/>
            </c:spPr>
          </c:marker>
          <c:dPt>
            <c:idx val="1"/>
            <c:marker>
              <c:symbol val="diamond"/>
              <c:size val="7"/>
              <c:spPr>
                <a:solidFill>
                  <a:schemeClr val="tx2"/>
                </a:solidFill>
                <a:ln w="9525">
                  <a:noFill/>
                </a:ln>
                <a:effectLst/>
              </c:spPr>
            </c:marker>
            <c:bubble3D val="0"/>
            <c:extLst>
              <c:ext xmlns:c16="http://schemas.microsoft.com/office/drawing/2014/chart" uri="{C3380CC4-5D6E-409C-BE32-E72D297353CC}">
                <c16:uniqueId val="{00000005-E962-4FCC-B6E3-F30704B1AA08}"/>
              </c:ext>
            </c:extLst>
          </c:dPt>
          <c:dPt>
            <c:idx val="2"/>
            <c:marker>
              <c:symbol val="diamond"/>
              <c:size val="7"/>
              <c:spPr>
                <a:solidFill>
                  <a:schemeClr val="tx2"/>
                </a:solidFill>
                <a:ln w="9525">
                  <a:solidFill>
                    <a:schemeClr val="tx1"/>
                  </a:solidFill>
                  <a:prstDash val="sysDash"/>
                </a:ln>
                <a:effectLst/>
              </c:spPr>
            </c:marker>
            <c:bubble3D val="0"/>
            <c:spPr>
              <a:ln w="28575" cap="rnd">
                <a:solidFill>
                  <a:schemeClr val="tx1"/>
                </a:solidFill>
                <a:prstDash val="sysDash"/>
                <a:round/>
              </a:ln>
              <a:effectLst/>
            </c:spPr>
            <c:extLst>
              <c:ext xmlns:c16="http://schemas.microsoft.com/office/drawing/2014/chart" uri="{C3380CC4-5D6E-409C-BE32-E72D297353CC}">
                <c16:uniqueId val="{00000007-E962-4FCC-B6E3-F30704B1AA08}"/>
              </c:ext>
            </c:extLst>
          </c:dPt>
          <c:dLbls>
            <c:dLbl>
              <c:idx val="3"/>
              <c:layout>
                <c:manualLayout>
                  <c:x val="-4.139926065500165E-2"/>
                  <c:y val="-5.135628541487842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E962-4FCC-B6E3-F30704B1AA08}"/>
                </c:ext>
              </c:extLst>
            </c:dLbl>
            <c:dLbl>
              <c:idx val="4"/>
              <c:layout>
                <c:manualLayout>
                  <c:x val="-2.6729847997493318E-2"/>
                  <c:y val="-5.695521430010523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E962-4FCC-B6E3-F30704B1AA08}"/>
                </c:ext>
              </c:extLst>
            </c:dLbl>
            <c:dLbl>
              <c:idx val="5"/>
              <c:layout>
                <c:manualLayout>
                  <c:x val="-4.1399260655001803E-2"/>
                  <c:y val="-6.2554143185332034E-2"/>
                </c:manualLayout>
              </c:layout>
              <c:numFmt formatCode="0.0%" sourceLinked="0"/>
              <c:spPr>
                <a:noFill/>
                <a:ln>
                  <a:noFill/>
                </a:ln>
                <a:effectLst/>
              </c:spPr>
              <c:txPr>
                <a:bodyPr rot="0" spcFirstLastPara="1" vertOverflow="ellipsis" vert="horz" wrap="square" lIns="38100" tIns="19050" rIns="38100" bIns="19050" anchor="ctr" anchorCtr="0">
                  <a:spAutoFit/>
                </a:bodyPr>
                <a:lstStyle/>
                <a:p>
                  <a:pPr algn="ctr" rtl="0">
                    <a:defRPr lang="en-US" sz="9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962-4FCC-B6E3-F30704B1AA08}"/>
                </c:ext>
              </c:extLst>
            </c:dLbl>
            <c:numFmt formatCode="0.0%" sourceLinked="0"/>
            <c:spPr>
              <a:noFill/>
              <a:ln>
                <a:noFill/>
              </a:ln>
              <a:effectLst/>
            </c:spPr>
            <c:txPr>
              <a:bodyPr rot="0" spcFirstLastPara="1" vertOverflow="ellipsis" vert="horz" wrap="square" lIns="38100" tIns="19050" rIns="38100" bIns="19050" anchor="ctr" anchorCtr="0">
                <a:spAutoFit/>
              </a:bodyPr>
              <a:lstStyle/>
              <a:p>
                <a:pPr algn="ctr">
                  <a:defRPr lang="el-GR" sz="9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Sheet1!$D$2:$D$16</c:f>
              <c:strCache>
                <c:ptCount val="6"/>
                <c:pt idx="0">
                  <c:v>Dec-17 
</c:v>
                </c:pt>
                <c:pt idx="1">
                  <c:v>Dec-18</c:v>
                </c:pt>
                <c:pt idx="2">
                  <c:v>Dec-19</c:v>
                </c:pt>
                <c:pt idx="3">
                  <c:v>pro forma 
Dec-20</c:v>
                </c:pt>
                <c:pt idx="4">
                  <c:v>Dec-21  
pro forma
Starlight</c:v>
                </c:pt>
                <c:pt idx="5">
                  <c:v>Dec-21 
pro forma
</c:v>
                </c:pt>
              </c:strCache>
            </c:strRef>
          </c:cat>
          <c:val>
            <c:numRef>
              <c:f>Sheet1!$F$2:$F$16</c:f>
              <c:numCache>
                <c:formatCode>0.0%</c:formatCode>
                <c:ptCount val="6"/>
                <c:pt idx="1">
                  <c:v>0.32400000000000001</c:v>
                </c:pt>
                <c:pt idx="2">
                  <c:v>0.314</c:v>
                </c:pt>
                <c:pt idx="3">
                  <c:v>0.221</c:v>
                </c:pt>
                <c:pt idx="4" formatCode="0.00%">
                  <c:v>0.11600000000000001</c:v>
                </c:pt>
                <c:pt idx="5" formatCode="0.00%">
                  <c:v>0.1041</c:v>
                </c:pt>
              </c:numCache>
            </c:numRef>
          </c:val>
          <c:smooth val="0"/>
          <c:extLst>
            <c:ext xmlns:c16="http://schemas.microsoft.com/office/drawing/2014/chart" uri="{C3380CC4-5D6E-409C-BE32-E72D297353CC}">
              <c16:uniqueId val="{00000009-E962-4FCC-B6E3-F30704B1AA08}"/>
            </c:ext>
          </c:extLst>
        </c:ser>
        <c:dLbls>
          <c:showLegendKey val="0"/>
          <c:showVal val="0"/>
          <c:showCatName val="0"/>
          <c:showSerName val="0"/>
          <c:showPercent val="0"/>
          <c:showBubbleSize val="0"/>
        </c:dLbls>
        <c:marker val="1"/>
        <c:smooth val="0"/>
        <c:axId val="354809504"/>
        <c:axId val="354809896"/>
      </c:lineChart>
      <c:catAx>
        <c:axId val="354809504"/>
        <c:scaling>
          <c:orientation val="minMax"/>
        </c:scaling>
        <c:delete val="0"/>
        <c:axPos val="b"/>
        <c:numFmt formatCode="mm\-yy;@" sourceLinked="0"/>
        <c:majorTickMark val="none"/>
        <c:minorTickMark val="none"/>
        <c:tickLblPos val="nextTo"/>
        <c:spPr>
          <a:noFill/>
          <a:ln w="9525" cap="flat" cmpd="sng" algn="ctr">
            <a:solidFill>
              <a:srgbClr val="D9D9D9"/>
            </a:solidFill>
            <a:round/>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354809896"/>
        <c:crosses val="autoZero"/>
        <c:auto val="0"/>
        <c:lblAlgn val="ctr"/>
        <c:lblOffset val="100"/>
        <c:noMultiLvlLbl val="0"/>
      </c:catAx>
      <c:valAx>
        <c:axId val="354809896"/>
        <c:scaling>
          <c:orientation val="minMax"/>
          <c:max val="0.60000000000000009"/>
          <c:min val="0"/>
        </c:scaling>
        <c:delete val="1"/>
        <c:axPos val="l"/>
        <c:numFmt formatCode="0.0%" sourceLinked="1"/>
        <c:majorTickMark val="out"/>
        <c:minorTickMark val="none"/>
        <c:tickLblPos val="nextTo"/>
        <c:crossAx val="354809504"/>
        <c:crosses val="autoZero"/>
        <c:crossBetween val="between"/>
        <c:majorUnit val="200"/>
      </c:valAx>
      <c:spPr>
        <a:noFill/>
        <a:ln>
          <a:noFill/>
        </a:ln>
        <a:effectLst/>
      </c:spPr>
    </c:plotArea>
    <c:legend>
      <c:legendPos val="b"/>
      <c:layout>
        <c:manualLayout>
          <c:xMode val="edge"/>
          <c:yMode val="edge"/>
          <c:x val="0.10268588860255941"/>
          <c:y val="3.7266823348503349E-2"/>
          <c:w val="0.82919572841224332"/>
          <c:h val="8.3701341670887913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4724807335456076"/>
          <c:y val="0.14940831104066318"/>
          <c:w val="0.46492940438747765"/>
          <c:h val="0.68023343140832404"/>
        </c:manualLayout>
      </c:layout>
      <c:doughnutChart>
        <c:varyColors val="1"/>
        <c:ser>
          <c:idx val="0"/>
          <c:order val="0"/>
          <c:tx>
            <c:strRef>
              <c:f>Sheet1!$B$1</c:f>
              <c:strCache>
                <c:ptCount val="1"/>
                <c:pt idx="0">
                  <c:v>Column2</c:v>
                </c:pt>
              </c:strCache>
            </c:strRef>
          </c:tx>
          <c:spPr>
            <a:ln>
              <a:solidFill>
                <a:schemeClr val="bg1">
                  <a:lumMod val="95000"/>
                </a:schemeClr>
              </a:solidFill>
            </a:ln>
          </c:spPr>
          <c:dPt>
            <c:idx val="0"/>
            <c:bubble3D val="0"/>
            <c:spPr>
              <a:solidFill>
                <a:schemeClr val="bg1">
                  <a:lumMod val="50000"/>
                </a:schemeClr>
              </a:solidFill>
              <a:ln w="19050">
                <a:solidFill>
                  <a:schemeClr val="bg1">
                    <a:lumMod val="95000"/>
                  </a:schemeClr>
                </a:solidFill>
              </a:ln>
              <a:effectLst/>
            </c:spPr>
            <c:extLst>
              <c:ext xmlns:c16="http://schemas.microsoft.com/office/drawing/2014/chart" uri="{C3380CC4-5D6E-409C-BE32-E72D297353CC}">
                <c16:uniqueId val="{00000001-A833-4DC2-A997-6044F1875E0E}"/>
              </c:ext>
            </c:extLst>
          </c:dPt>
          <c:dPt>
            <c:idx val="1"/>
            <c:bubble3D val="0"/>
            <c:spPr>
              <a:solidFill>
                <a:schemeClr val="tx2">
                  <a:lumMod val="40000"/>
                  <a:lumOff val="60000"/>
                </a:schemeClr>
              </a:solidFill>
              <a:ln w="19050">
                <a:solidFill>
                  <a:schemeClr val="bg1">
                    <a:lumMod val="95000"/>
                  </a:schemeClr>
                </a:solidFill>
              </a:ln>
              <a:effectLst/>
            </c:spPr>
            <c:extLst>
              <c:ext xmlns:c16="http://schemas.microsoft.com/office/drawing/2014/chart" uri="{C3380CC4-5D6E-409C-BE32-E72D297353CC}">
                <c16:uniqueId val="{00000003-A833-4DC2-A997-6044F1875E0E}"/>
              </c:ext>
            </c:extLst>
          </c:dPt>
          <c:dPt>
            <c:idx val="2"/>
            <c:bubble3D val="0"/>
            <c:spPr>
              <a:solidFill>
                <a:schemeClr val="tx2"/>
              </a:solidFill>
              <a:ln w="19050">
                <a:solidFill>
                  <a:schemeClr val="bg1">
                    <a:lumMod val="95000"/>
                  </a:schemeClr>
                </a:solidFill>
              </a:ln>
              <a:effectLst/>
            </c:spPr>
            <c:extLst>
              <c:ext xmlns:c16="http://schemas.microsoft.com/office/drawing/2014/chart" uri="{C3380CC4-5D6E-409C-BE32-E72D297353CC}">
                <c16:uniqueId val="{00000005-A833-4DC2-A997-6044F1875E0E}"/>
              </c:ext>
            </c:extLst>
          </c:dPt>
          <c:dPt>
            <c:idx val="3"/>
            <c:bubble3D val="0"/>
            <c:spPr>
              <a:solidFill>
                <a:schemeClr val="bg1">
                  <a:lumMod val="85000"/>
                </a:schemeClr>
              </a:solidFill>
              <a:ln w="19050">
                <a:solidFill>
                  <a:schemeClr val="bg1">
                    <a:lumMod val="95000"/>
                  </a:schemeClr>
                </a:solidFill>
              </a:ln>
              <a:effectLst/>
            </c:spPr>
            <c:extLst>
              <c:ext xmlns:c16="http://schemas.microsoft.com/office/drawing/2014/chart" uri="{C3380CC4-5D6E-409C-BE32-E72D297353CC}">
                <c16:uniqueId val="{00000007-A833-4DC2-A997-6044F1875E0E}"/>
              </c:ext>
            </c:extLst>
          </c:dPt>
          <c:dPt>
            <c:idx val="4"/>
            <c:bubble3D val="0"/>
            <c:spPr>
              <a:solidFill>
                <a:schemeClr val="bg1">
                  <a:lumMod val="75000"/>
                </a:schemeClr>
              </a:solidFill>
              <a:ln w="19050">
                <a:solidFill>
                  <a:schemeClr val="bg1">
                    <a:lumMod val="95000"/>
                  </a:schemeClr>
                </a:solidFill>
              </a:ln>
              <a:effectLst/>
            </c:spPr>
            <c:extLst>
              <c:ext xmlns:c16="http://schemas.microsoft.com/office/drawing/2014/chart" uri="{C3380CC4-5D6E-409C-BE32-E72D297353CC}">
                <c16:uniqueId val="{00000009-A833-4DC2-A997-6044F1875E0E}"/>
              </c:ext>
            </c:extLst>
          </c:dPt>
          <c:dPt>
            <c:idx val="5"/>
            <c:bubble3D val="0"/>
            <c:spPr>
              <a:solidFill>
                <a:schemeClr val="accent6">
                  <a:lumMod val="40000"/>
                  <a:lumOff val="60000"/>
                </a:schemeClr>
              </a:solidFill>
              <a:ln w="19050">
                <a:solidFill>
                  <a:schemeClr val="bg1">
                    <a:lumMod val="95000"/>
                  </a:schemeClr>
                </a:solidFill>
              </a:ln>
              <a:effectLst/>
            </c:spPr>
            <c:extLst>
              <c:ext xmlns:c16="http://schemas.microsoft.com/office/drawing/2014/chart" uri="{C3380CC4-5D6E-409C-BE32-E72D297353CC}">
                <c16:uniqueId val="{0000000B-A833-4DC2-A997-6044F1875E0E}"/>
              </c:ext>
            </c:extLst>
          </c:dPt>
          <c:dPt>
            <c:idx val="6"/>
            <c:bubble3D val="0"/>
            <c:spPr>
              <a:solidFill>
                <a:schemeClr val="bg1">
                  <a:lumMod val="65000"/>
                </a:schemeClr>
              </a:solidFill>
              <a:ln w="19050">
                <a:solidFill>
                  <a:schemeClr val="bg1">
                    <a:lumMod val="95000"/>
                  </a:schemeClr>
                </a:solidFill>
              </a:ln>
              <a:effectLst/>
            </c:spPr>
            <c:extLst>
              <c:ext xmlns:c16="http://schemas.microsoft.com/office/drawing/2014/chart" uri="{C3380CC4-5D6E-409C-BE32-E72D297353CC}">
                <c16:uniqueId val="{0000000D-A833-4DC2-A997-6044F1875E0E}"/>
              </c:ext>
            </c:extLst>
          </c:dPt>
          <c:dPt>
            <c:idx val="7"/>
            <c:bubble3D val="0"/>
            <c:spPr>
              <a:solidFill>
                <a:schemeClr val="bg1">
                  <a:lumMod val="50000"/>
                </a:schemeClr>
              </a:solidFill>
              <a:ln w="19050">
                <a:solidFill>
                  <a:schemeClr val="bg1">
                    <a:lumMod val="95000"/>
                  </a:schemeClr>
                </a:solidFill>
              </a:ln>
              <a:effectLst/>
            </c:spPr>
            <c:extLst>
              <c:ext xmlns:c16="http://schemas.microsoft.com/office/drawing/2014/chart" uri="{C3380CC4-5D6E-409C-BE32-E72D297353CC}">
                <c16:uniqueId val="{0000000F-A833-4DC2-A997-6044F1875E0E}"/>
              </c:ext>
            </c:extLst>
          </c:dPt>
          <c:dLbls>
            <c:dLbl>
              <c:idx val="0"/>
              <c:layout>
                <c:manualLayout>
                  <c:x val="-0.12423884874235072"/>
                  <c:y val="-0.11313463943119278"/>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833-4DC2-A997-6044F1875E0E}"/>
                </c:ext>
              </c:extLst>
            </c:dLbl>
            <c:dLbl>
              <c:idx val="1"/>
              <c:layout>
                <c:manualLayout>
                  <c:x val="-7.4835296800816662E-17"/>
                  <c:y val="-0.11596522237615249"/>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833-4DC2-A997-6044F1875E0E}"/>
                </c:ext>
              </c:extLst>
            </c:dLbl>
            <c:dLbl>
              <c:idx val="2"/>
              <c:layout>
                <c:manualLayout>
                  <c:x val="0.1300378209209764"/>
                  <c:y val="-9.7534288381034701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833-4DC2-A997-6044F1875E0E}"/>
                </c:ext>
              </c:extLst>
            </c:dLbl>
            <c:dLbl>
              <c:idx val="3"/>
              <c:layout>
                <c:manualLayout>
                  <c:x val="0.17370592634900336"/>
                  <c:y val="3.0902373426179078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833-4DC2-A997-6044F1875E0E}"/>
                </c:ext>
              </c:extLst>
            </c:dLbl>
            <c:dLbl>
              <c:idx val="4"/>
              <c:layout>
                <c:manualLayout>
                  <c:x val="-0.15909471493850846"/>
                  <c:y val="-5.2844835738770071E-3"/>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A833-4DC2-A997-6044F1875E0E}"/>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showLeaderLines val="0"/>
            <c:extLst>
              <c:ext xmlns:c15="http://schemas.microsoft.com/office/drawing/2012/chart" uri="{CE6537A1-D6FC-4f65-9D91-7224C49458BB}"/>
            </c:extLst>
          </c:dLbls>
          <c:cat>
            <c:strRef>
              <c:f>Sheet1!$A$2:$A$6</c:f>
              <c:strCache>
                <c:ptCount val="5"/>
                <c:pt idx="0">
                  <c:v>Legacy </c:v>
                </c:pt>
                <c:pt idx="1">
                  <c:v>Non-legacy </c:v>
                </c:pt>
                <c:pt idx="2">
                  <c:v>Back to core</c:v>
                </c:pt>
                <c:pt idx="3">
                  <c:v>APS-NPEs</c:v>
                </c:pt>
                <c:pt idx="4">
                  <c:v>Other </c:v>
                </c:pt>
              </c:strCache>
            </c:strRef>
          </c:cat>
          <c:val>
            <c:numRef>
              <c:f>Sheet1!$B$2:$B$6</c:f>
              <c:numCache>
                <c:formatCode>General</c:formatCode>
                <c:ptCount val="5"/>
                <c:pt idx="0">
                  <c:v>0.09</c:v>
                </c:pt>
                <c:pt idx="1">
                  <c:v>7.0000000000000007E-2</c:v>
                </c:pt>
                <c:pt idx="2">
                  <c:v>0.03</c:v>
                </c:pt>
                <c:pt idx="3">
                  <c:v>0.43</c:v>
                </c:pt>
                <c:pt idx="4">
                  <c:v>0.03</c:v>
                </c:pt>
              </c:numCache>
            </c:numRef>
          </c:val>
          <c:extLst>
            <c:ext xmlns:c16="http://schemas.microsoft.com/office/drawing/2014/chart" uri="{C3380CC4-5D6E-409C-BE32-E72D297353CC}">
              <c16:uniqueId val="{00000010-A833-4DC2-A997-6044F1875E0E}"/>
            </c:ext>
          </c:extLst>
        </c:ser>
        <c:dLbls>
          <c:showLegendKey val="0"/>
          <c:showVal val="0"/>
          <c:showCatName val="0"/>
          <c:showSerName val="0"/>
          <c:showPercent val="0"/>
          <c:showBubbleSize val="0"/>
          <c:showLeaderLines val="0"/>
        </c:dLbls>
        <c:firstSliceAng val="290"/>
        <c:holeSize val="50"/>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8759363449420386E-2"/>
          <c:y val="0.33089063867016627"/>
          <c:w val="0.94708358388454605"/>
          <c:h val="0.52194760671215468"/>
        </c:manualLayout>
      </c:layout>
      <c:barChart>
        <c:barDir val="col"/>
        <c:grouping val="clustered"/>
        <c:varyColors val="0"/>
        <c:ser>
          <c:idx val="0"/>
          <c:order val="0"/>
          <c:tx>
            <c:strRef>
              <c:f>Sheet1!$B$1</c:f>
              <c:strCache>
                <c:ptCount val="1"/>
                <c:pt idx="0">
                  <c:v>Series 1</c:v>
                </c:pt>
              </c:strCache>
            </c:strRef>
          </c:tx>
          <c:spPr>
            <a:solidFill>
              <a:schemeClr val="bg1">
                <a:lumMod val="75000"/>
              </a:schemeClr>
            </a:solidFill>
            <a:ln>
              <a:noFill/>
            </a:ln>
            <a:effectLst/>
          </c:spPr>
          <c:invertIfNegative val="0"/>
          <c:dPt>
            <c:idx val="0"/>
            <c:invertIfNegative val="0"/>
            <c:bubble3D val="0"/>
            <c:spPr>
              <a:solidFill>
                <a:srgbClr val="1F497D"/>
              </a:solidFill>
              <a:ln>
                <a:noFill/>
              </a:ln>
              <a:effectLst/>
            </c:spPr>
            <c:extLst>
              <c:ext xmlns:c16="http://schemas.microsoft.com/office/drawing/2014/chart" uri="{C3380CC4-5D6E-409C-BE32-E72D297353CC}">
                <c16:uniqueId val="{00000001-5A96-49AE-82F7-D327CE1FF5F7}"/>
              </c:ext>
            </c:extLst>
          </c:dPt>
          <c:dLbls>
            <c:numFmt formatCode="0.0%" sourceLinked="0"/>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HB</c:v>
                </c:pt>
                <c:pt idx="1">
                  <c:v>Peer 1</c:v>
                </c:pt>
                <c:pt idx="2">
                  <c:v>Peer 2</c:v>
                </c:pt>
                <c:pt idx="3">
                  <c:v>Peer 3</c:v>
                </c:pt>
                <c:pt idx="4">
                  <c:v>Peer 4 </c:v>
                </c:pt>
                <c:pt idx="5">
                  <c:v>Peer 5</c:v>
                </c:pt>
              </c:strCache>
            </c:strRef>
          </c:cat>
          <c:val>
            <c:numRef>
              <c:f>Sheet1!$B$2:$B$7</c:f>
              <c:numCache>
                <c:formatCode>General</c:formatCode>
                <c:ptCount val="6"/>
                <c:pt idx="0">
                  <c:v>3.4000000000000002E-2</c:v>
                </c:pt>
                <c:pt idx="1">
                  <c:v>7.4999999999999997E-2</c:v>
                </c:pt>
                <c:pt idx="2">
                  <c:v>0.13100000000000001</c:v>
                </c:pt>
                <c:pt idx="3">
                  <c:v>6.8000000000000005E-2</c:v>
                </c:pt>
                <c:pt idx="4">
                  <c:v>6.9000000000000006E-2</c:v>
                </c:pt>
                <c:pt idx="5">
                  <c:v>0.125</c:v>
                </c:pt>
              </c:numCache>
            </c:numRef>
          </c:val>
          <c:extLst>
            <c:ext xmlns:c16="http://schemas.microsoft.com/office/drawing/2014/chart" uri="{C3380CC4-5D6E-409C-BE32-E72D297353CC}">
              <c16:uniqueId val="{00000002-5A96-49AE-82F7-D327CE1FF5F7}"/>
            </c:ext>
          </c:extLst>
        </c:ser>
        <c:dLbls>
          <c:showLegendKey val="0"/>
          <c:showVal val="0"/>
          <c:showCatName val="0"/>
          <c:showSerName val="0"/>
          <c:showPercent val="0"/>
          <c:showBubbleSize val="0"/>
        </c:dLbls>
        <c:gapWidth val="100"/>
        <c:overlap val="-27"/>
        <c:axId val="185841872"/>
        <c:axId val="185845792"/>
      </c:barChart>
      <c:catAx>
        <c:axId val="185841872"/>
        <c:scaling>
          <c:orientation val="minMax"/>
        </c:scaling>
        <c:delete val="0"/>
        <c:axPos val="b"/>
        <c:numFmt formatCode="General" sourceLinked="1"/>
        <c:majorTickMark val="none"/>
        <c:minorTickMark val="none"/>
        <c:tickLblPos val="nextTo"/>
        <c:spPr>
          <a:noFill/>
          <a:ln w="9525" cap="flat" cmpd="sng" algn="ctr">
            <a:solidFill>
              <a:srgbClr val="595959"/>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85845792"/>
        <c:crosses val="autoZero"/>
        <c:auto val="1"/>
        <c:lblAlgn val="ctr"/>
        <c:lblOffset val="100"/>
        <c:noMultiLvlLbl val="0"/>
      </c:catAx>
      <c:valAx>
        <c:axId val="185845792"/>
        <c:scaling>
          <c:orientation val="minMax"/>
          <c:min val="0"/>
        </c:scaling>
        <c:delete val="1"/>
        <c:axPos val="l"/>
        <c:numFmt formatCode="General" sourceLinked="1"/>
        <c:majorTickMark val="none"/>
        <c:minorTickMark val="none"/>
        <c:tickLblPos val="nextTo"/>
        <c:crossAx val="18584187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000">
          <a:latin typeface="Arial" panose="020B0604020202020204" pitchFamily="34" charset="0"/>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47D86DC7-6168-0E43-B3E9-3AF361209A54}" type="datetimeFigureOut">
              <a:rPr lang="en-US" smtClean="0"/>
              <a:t>4/10/2022</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BA788FAF-424B-EC40-A608-E33AB98D6454}" type="slidenum">
              <a:rPr lang="en-US" smtClean="0"/>
              <a:t>‹#›</a:t>
            </a:fld>
            <a:endParaRPr lang="en-US"/>
          </a:p>
        </p:txBody>
      </p:sp>
    </p:spTree>
    <p:extLst>
      <p:ext uri="{BB962C8B-B14F-4D97-AF65-F5344CB8AC3E}">
        <p14:creationId xmlns:p14="http://schemas.microsoft.com/office/powerpoint/2010/main" val="427420030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93D1FFEA-5129-B947-B0AA-1D7ACA35A03C}" type="datetimeFigureOut">
              <a:rPr lang="en-US" smtClean="0"/>
              <a:t>4/10/2022</a:t>
            </a:fld>
            <a:endParaRPr lang="en-US"/>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3AC5DE91-7E35-5C4A-9A18-BD0678204F66}" type="slidenum">
              <a:rPr lang="en-US" smtClean="0"/>
              <a:t>‹#›</a:t>
            </a:fld>
            <a:endParaRPr lang="en-US"/>
          </a:p>
        </p:txBody>
      </p:sp>
    </p:spTree>
    <p:extLst>
      <p:ext uri="{BB962C8B-B14F-4D97-AF65-F5344CB8AC3E}">
        <p14:creationId xmlns:p14="http://schemas.microsoft.com/office/powerpoint/2010/main" val="141380083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AC5DE91-7E35-5C4A-9A18-BD0678204F66}" type="slidenum">
              <a:rPr lang="en-US" smtClean="0"/>
              <a:t>1</a:t>
            </a:fld>
            <a:endParaRPr lang="en-US"/>
          </a:p>
        </p:txBody>
      </p:sp>
    </p:spTree>
    <p:extLst>
      <p:ext uri="{BB962C8B-B14F-4D97-AF65-F5344CB8AC3E}">
        <p14:creationId xmlns:p14="http://schemas.microsoft.com/office/powerpoint/2010/main" val="27852848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AC5DE91-7E35-5C4A-9A18-BD0678204F66}" type="slidenum">
              <a:rPr lang="en-US" smtClean="0"/>
              <a:t>2</a:t>
            </a:fld>
            <a:endParaRPr lang="en-US"/>
          </a:p>
        </p:txBody>
      </p:sp>
    </p:spTree>
    <p:extLst>
      <p:ext uri="{BB962C8B-B14F-4D97-AF65-F5344CB8AC3E}">
        <p14:creationId xmlns:p14="http://schemas.microsoft.com/office/powerpoint/2010/main" val="19952202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AC5DE91-7E35-5C4A-9A18-BD0678204F66}" type="slidenum">
              <a:rPr lang="en-US" smtClean="0"/>
              <a:t>3</a:t>
            </a:fld>
            <a:endParaRPr lang="en-US"/>
          </a:p>
        </p:txBody>
      </p:sp>
    </p:spTree>
    <p:extLst>
      <p:ext uri="{BB962C8B-B14F-4D97-AF65-F5344CB8AC3E}">
        <p14:creationId xmlns:p14="http://schemas.microsoft.com/office/powerpoint/2010/main" val="14732984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AC5DE91-7E35-5C4A-9A18-BD0678204F66}" type="slidenum">
              <a:rPr lang="en-US" smtClean="0"/>
              <a:t>4</a:t>
            </a:fld>
            <a:endParaRPr lang="en-US"/>
          </a:p>
        </p:txBody>
      </p:sp>
    </p:spTree>
    <p:extLst>
      <p:ext uri="{BB962C8B-B14F-4D97-AF65-F5344CB8AC3E}">
        <p14:creationId xmlns:p14="http://schemas.microsoft.com/office/powerpoint/2010/main" val="33722481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AC5DE91-7E35-5C4A-9A18-BD0678204F66}" type="slidenum">
              <a:rPr lang="en-US" smtClean="0"/>
              <a:t>5</a:t>
            </a:fld>
            <a:endParaRPr lang="en-US"/>
          </a:p>
        </p:txBody>
      </p:sp>
    </p:spTree>
    <p:extLst>
      <p:ext uri="{BB962C8B-B14F-4D97-AF65-F5344CB8AC3E}">
        <p14:creationId xmlns:p14="http://schemas.microsoft.com/office/powerpoint/2010/main" val="15931656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0" y="0"/>
            <a:ext cx="12190210" cy="6859008"/>
          </a:xfrm>
          <a:prstGeom prst="rect">
            <a:avLst/>
          </a:prstGeom>
        </p:spPr>
      </p:pic>
      <p:sp>
        <p:nvSpPr>
          <p:cNvPr id="23" name="Text Placeholder 4"/>
          <p:cNvSpPr>
            <a:spLocks noGrp="1"/>
          </p:cNvSpPr>
          <p:nvPr>
            <p:ph type="body" sz="quarter" idx="17" hasCustomPrompt="1"/>
          </p:nvPr>
        </p:nvSpPr>
        <p:spPr>
          <a:xfrm>
            <a:off x="477633" y="5892654"/>
            <a:ext cx="6760076" cy="392701"/>
          </a:xfrm>
        </p:spPr>
        <p:txBody>
          <a:bodyPr vert="horz" lIns="91440" tIns="45720" rIns="91440" bIns="45720" rtlCol="0" anchor="ctr">
            <a:normAutofit/>
          </a:bodyPr>
          <a:lstStyle>
            <a:lvl1pPr marL="0" indent="0" algn="l">
              <a:buNone/>
              <a:defRPr lang="el-GR" sz="1200" kern="1200" dirty="0" smtClean="0">
                <a:solidFill>
                  <a:schemeClr val="tx1">
                    <a:lumMod val="75000"/>
                    <a:lumOff val="25000"/>
                  </a:schemeClr>
                </a:solidFill>
                <a:latin typeface="+mn-lt"/>
                <a:ea typeface="+mn-ea"/>
                <a:cs typeface="Calibri"/>
              </a:defRPr>
            </a:lvl1pPr>
          </a:lstStyle>
          <a:p>
            <a:pPr marL="0"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a:t>
            </a:r>
            <a:r>
              <a:rPr lang="en-US" err="1"/>
              <a:t>Pellentesque</a:t>
            </a:r>
            <a:r>
              <a:rPr lang="en-US"/>
              <a:t> nisi </a:t>
            </a:r>
            <a:r>
              <a:rPr lang="en-US" err="1"/>
              <a:t>odio</a:t>
            </a:r>
            <a:r>
              <a:rPr lang="en-US"/>
              <a:t>, </a:t>
            </a:r>
            <a:r>
              <a:rPr lang="en-US" err="1"/>
              <a:t>accumsan</a:t>
            </a:r>
            <a:r>
              <a:rPr lang="en-US"/>
              <a:t> </a:t>
            </a:r>
            <a:r>
              <a:rPr lang="en-US" err="1"/>
              <a:t>vel</a:t>
            </a:r>
            <a:r>
              <a:rPr lang="en-US"/>
              <a:t> </a:t>
            </a:r>
            <a:r>
              <a:rPr lang="en-US" err="1"/>
              <a:t>massa</a:t>
            </a:r>
            <a:r>
              <a:rPr lang="en-US"/>
              <a:t> a, </a:t>
            </a:r>
            <a:r>
              <a:rPr lang="en-US" err="1"/>
              <a:t>tristique</a:t>
            </a:r>
            <a:r>
              <a:rPr lang="en-US"/>
              <a:t> pharetra quam. Nunc </a:t>
            </a:r>
            <a:r>
              <a:rPr lang="en-US" err="1"/>
              <a:t>velit</a:t>
            </a:r>
            <a:r>
              <a:rPr lang="en-US"/>
              <a:t> </a:t>
            </a:r>
            <a:r>
              <a:rPr lang="en-US" err="1"/>
              <a:t>eros</a:t>
            </a:r>
            <a:r>
              <a:rPr lang="en-US"/>
              <a:t>, </a:t>
            </a:r>
            <a:r>
              <a:rPr lang="en-US" err="1"/>
              <a:t>ornare</a:t>
            </a:r>
            <a:r>
              <a:rPr lang="en-US"/>
              <a:t> non convallis et, </a:t>
            </a:r>
            <a:r>
              <a:rPr lang="en-US" err="1"/>
              <a:t>imperdiet</a:t>
            </a:r>
            <a:r>
              <a:rPr lang="en-US"/>
              <a:t> </a:t>
            </a:r>
            <a:r>
              <a:rPr lang="en-US" err="1"/>
              <a:t>nec</a:t>
            </a:r>
            <a:r>
              <a:rPr lang="en-US"/>
              <a:t> lorem. </a:t>
            </a:r>
            <a:r>
              <a:rPr lang="en-US" err="1"/>
              <a:t>Phasellus</a:t>
            </a:r>
            <a:r>
              <a:rPr lang="en-US"/>
              <a:t> </a:t>
            </a:r>
            <a:r>
              <a:rPr lang="en-US" err="1"/>
              <a:t>blandit</a:t>
            </a:r>
            <a:r>
              <a:rPr lang="en-US"/>
              <a:t> </a:t>
            </a:r>
            <a:r>
              <a:rPr lang="en-US" err="1"/>
              <a:t>eget</a:t>
            </a:r>
            <a:r>
              <a:rPr lang="en-US"/>
              <a:t> </a:t>
            </a:r>
            <a:r>
              <a:rPr lang="en-US" err="1"/>
              <a:t>mauris</a:t>
            </a:r>
            <a:r>
              <a:rPr lang="en-US"/>
              <a:t> </a:t>
            </a:r>
            <a:r>
              <a:rPr lang="en-US" err="1"/>
              <a:t>ut</a:t>
            </a:r>
            <a:r>
              <a:rPr lang="en-US"/>
              <a:t> </a:t>
            </a:r>
            <a:r>
              <a:rPr lang="en-US" err="1"/>
              <a:t>fermentum</a:t>
            </a:r>
            <a:r>
              <a:rPr lang="en-US"/>
              <a:t>. </a:t>
            </a:r>
            <a:r>
              <a:rPr lang="en-US" err="1"/>
              <a:t>Cras</a:t>
            </a:r>
            <a:r>
              <a:rPr lang="en-US"/>
              <a:t>.</a:t>
            </a:r>
            <a:endParaRPr lang="el-GR"/>
          </a:p>
        </p:txBody>
      </p:sp>
      <p:sp>
        <p:nvSpPr>
          <p:cNvPr id="19" name="Text Placeholder 4"/>
          <p:cNvSpPr>
            <a:spLocks noGrp="1"/>
          </p:cNvSpPr>
          <p:nvPr>
            <p:ph type="body" sz="quarter" idx="13" hasCustomPrompt="1"/>
          </p:nvPr>
        </p:nvSpPr>
        <p:spPr>
          <a:xfrm>
            <a:off x="477632" y="4830239"/>
            <a:ext cx="11231845" cy="392701"/>
          </a:xfrm>
        </p:spPr>
        <p:txBody>
          <a:bodyPr vert="horz" lIns="91440" tIns="45720" rIns="91440" bIns="45720" rtlCol="0" anchor="ctr">
            <a:normAutofit/>
          </a:bodyPr>
          <a:lstStyle>
            <a:lvl1pPr marL="0" indent="0" algn="l">
              <a:buNone/>
              <a:defRPr lang="el-GR" sz="1801" kern="1200" dirty="0" smtClean="0">
                <a:solidFill>
                  <a:schemeClr val="tx1">
                    <a:lumMod val="75000"/>
                    <a:lumOff val="25000"/>
                  </a:schemeClr>
                </a:solidFill>
                <a:latin typeface="+mn-lt"/>
                <a:ea typeface="+mn-ea"/>
                <a:cs typeface="Calibri"/>
              </a:defRPr>
            </a:lvl1pPr>
          </a:lstStyle>
          <a:p>
            <a:pPr marL="0" lvl="0"/>
            <a:r>
              <a:rPr lang="en-US"/>
              <a:t>Place, Date of Presentation</a:t>
            </a:r>
          </a:p>
        </p:txBody>
      </p:sp>
      <p:sp>
        <p:nvSpPr>
          <p:cNvPr id="5" name="Text Placeholder 4"/>
          <p:cNvSpPr>
            <a:spLocks noGrp="1"/>
          </p:cNvSpPr>
          <p:nvPr>
            <p:ph type="body" sz="quarter" idx="11" hasCustomPrompt="1"/>
          </p:nvPr>
        </p:nvSpPr>
        <p:spPr>
          <a:xfrm>
            <a:off x="480155" y="3559303"/>
            <a:ext cx="11231845" cy="660400"/>
          </a:xfrm>
        </p:spPr>
        <p:txBody>
          <a:bodyPr vert="horz" lIns="91440" tIns="45720" rIns="91440" bIns="45720" rtlCol="0" anchor="ctr">
            <a:normAutofit/>
          </a:bodyPr>
          <a:lstStyle>
            <a:lvl1pPr marL="0" indent="0" algn="ctr">
              <a:buNone/>
              <a:defRPr lang="en-US" sz="2500" dirty="0" smtClean="0">
                <a:solidFill>
                  <a:srgbClr val="FF6600"/>
                </a:solidFill>
                <a:latin typeface="Calibri"/>
                <a:cs typeface="Calibri"/>
              </a:defRPr>
            </a:lvl1pPr>
          </a:lstStyle>
          <a:p>
            <a:pPr marL="0" lvl="0"/>
            <a:r>
              <a:rPr lang="en-US"/>
              <a:t>Presentation Type</a:t>
            </a:r>
          </a:p>
        </p:txBody>
      </p:sp>
      <p:sp>
        <p:nvSpPr>
          <p:cNvPr id="18" name="Text Placeholder 4"/>
          <p:cNvSpPr>
            <a:spLocks noGrp="1"/>
          </p:cNvSpPr>
          <p:nvPr>
            <p:ph type="body" sz="quarter" idx="12" hasCustomPrompt="1"/>
          </p:nvPr>
        </p:nvSpPr>
        <p:spPr>
          <a:xfrm>
            <a:off x="477632" y="4449578"/>
            <a:ext cx="11231845" cy="379408"/>
          </a:xfrm>
        </p:spPr>
        <p:txBody>
          <a:bodyPr vert="horz" lIns="91440" tIns="45720" rIns="91440" bIns="45720" rtlCol="0" anchor="ctr">
            <a:normAutofit/>
          </a:bodyPr>
          <a:lstStyle>
            <a:lvl1pPr marL="0" indent="0" algn="l">
              <a:buNone/>
              <a:defRPr lang="el-GR" sz="1801" b="1" kern="1200" dirty="0" smtClean="0">
                <a:solidFill>
                  <a:schemeClr val="tx1">
                    <a:lumMod val="75000"/>
                    <a:lumOff val="25000"/>
                  </a:schemeClr>
                </a:solidFill>
                <a:latin typeface="Calibri"/>
                <a:ea typeface="+mn-ea"/>
                <a:cs typeface="Calibri"/>
              </a:defRPr>
            </a:lvl1pPr>
          </a:lstStyle>
          <a:p>
            <a:pPr marL="0" lvl="0"/>
            <a:r>
              <a:rPr lang="en-US"/>
              <a:t>Presenter</a:t>
            </a:r>
            <a:r>
              <a:rPr lang="el-GR"/>
              <a:t>:</a:t>
            </a:r>
            <a:endParaRPr lang="en-US"/>
          </a:p>
        </p:txBody>
      </p:sp>
      <p:sp>
        <p:nvSpPr>
          <p:cNvPr id="11" name="Slide Number Placeholder 10"/>
          <p:cNvSpPr>
            <a:spLocks noGrp="1"/>
          </p:cNvSpPr>
          <p:nvPr>
            <p:ph type="sldNum" sz="quarter" idx="20"/>
          </p:nvPr>
        </p:nvSpPr>
        <p:spPr>
          <a:xfrm>
            <a:off x="8867200" y="6486981"/>
            <a:ext cx="2844800" cy="365125"/>
          </a:xfrm>
        </p:spPr>
        <p:txBody>
          <a:bodyPr anchor="b" anchorCtr="0"/>
          <a:lstStyle>
            <a:lvl1pPr algn="ctr">
              <a:defRPr/>
            </a:lvl1pPr>
          </a:lstStyle>
          <a:p>
            <a:fld id="{A1F346B7-FCE9-1747-AE19-4C8513A1F861}" type="slidenum">
              <a:rPr lang="en-US" smtClean="0"/>
              <a:pPr/>
              <a:t>‹#›</a:t>
            </a:fld>
            <a:endParaRPr lang="en-US"/>
          </a:p>
        </p:txBody>
      </p:sp>
      <p:sp>
        <p:nvSpPr>
          <p:cNvPr id="10" name="Text Placeholder 4"/>
          <p:cNvSpPr>
            <a:spLocks noGrp="1"/>
          </p:cNvSpPr>
          <p:nvPr>
            <p:ph type="body" sz="quarter" idx="21" hasCustomPrompt="1"/>
          </p:nvPr>
        </p:nvSpPr>
        <p:spPr>
          <a:xfrm>
            <a:off x="477631" y="2597083"/>
            <a:ext cx="11231845" cy="660400"/>
          </a:xfrm>
        </p:spPr>
        <p:txBody>
          <a:bodyPr vert="horz" lIns="91440" tIns="45720" rIns="91440" bIns="45720" rtlCol="0" anchor="ctr">
            <a:noAutofit/>
          </a:bodyPr>
          <a:lstStyle>
            <a:lvl1pPr marL="0" indent="0" algn="ctr">
              <a:buNone/>
              <a:defRPr lang="en-US" sz="4000" dirty="0" smtClean="0">
                <a:solidFill>
                  <a:schemeClr val="tx2"/>
                </a:solidFill>
                <a:latin typeface="Calibri"/>
                <a:cs typeface="Calibri"/>
              </a:defRPr>
            </a:lvl1pPr>
          </a:lstStyle>
          <a:p>
            <a:pPr marL="0" lvl="0"/>
            <a:r>
              <a:rPr lang="en-US"/>
              <a:t>TITLE</a:t>
            </a:r>
          </a:p>
        </p:txBody>
      </p:sp>
    </p:spTree>
    <p:extLst>
      <p:ext uri="{BB962C8B-B14F-4D97-AF65-F5344CB8AC3E}">
        <p14:creationId xmlns:p14="http://schemas.microsoft.com/office/powerpoint/2010/main" val="27667876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extLst>
    <p:ext uri="{DCECCB84-F9BA-43D5-87BE-67443E8EF086}">
      <p15:sldGuideLst xmlns:p15="http://schemas.microsoft.com/office/powerpoint/2012/main">
        <p15:guide id="1" orient="horz" pos="2160">
          <p15:clr>
            <a:srgbClr val="FBAE40"/>
          </p15:clr>
        </p15:guide>
        <p15:guide id="2" pos="402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s (with table)">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790" y="0"/>
            <a:ext cx="12188419" cy="6858000"/>
          </a:xfrm>
          <a:prstGeom prst="rect">
            <a:avLst/>
          </a:prstGeom>
        </p:spPr>
      </p:pic>
      <p:sp>
        <p:nvSpPr>
          <p:cNvPr id="3" name="Table Placeholder 2"/>
          <p:cNvSpPr>
            <a:spLocks noGrp="1"/>
          </p:cNvSpPr>
          <p:nvPr>
            <p:ph type="tbl" sz="quarter" idx="11"/>
          </p:nvPr>
        </p:nvSpPr>
        <p:spPr>
          <a:xfrm>
            <a:off x="487323" y="1512000"/>
            <a:ext cx="11224677" cy="4705702"/>
          </a:xfrm>
        </p:spPr>
        <p:txBody>
          <a:bodyPr>
            <a:normAutofit/>
          </a:bodyPr>
          <a:lstStyle>
            <a:lvl1pPr marL="0" indent="0" rtl="0" eaLnBrk="1" fontAlgn="t" latinLnBrk="0" hangingPunct="1">
              <a:buNone/>
              <a:defRPr lang="en-US" sz="1801" b="0" i="0" u="none" strike="noStrike" smtClean="0">
                <a:effectLst/>
              </a:defRPr>
            </a:lvl1pPr>
          </a:lstStyle>
          <a:p>
            <a:pPr rtl="0" eaLnBrk="1" fontAlgn="t" latinLnBrk="0" hangingPunct="1"/>
            <a:r>
              <a:rPr lang="en-US" sz="1801" b="0" i="0" u="none" strike="noStrike">
                <a:effectLst/>
                <a:latin typeface="Arial" panose="020B0604020202020204" pitchFamily="34" charset="0"/>
              </a:rPr>
              <a:t>Click icon to add table</a:t>
            </a:r>
            <a:endParaRPr lang="en-US"/>
          </a:p>
        </p:txBody>
      </p:sp>
      <p:sp>
        <p:nvSpPr>
          <p:cNvPr id="15" name="Title 14"/>
          <p:cNvSpPr>
            <a:spLocks noGrp="1"/>
          </p:cNvSpPr>
          <p:nvPr>
            <p:ph type="title" hasCustomPrompt="1"/>
          </p:nvPr>
        </p:nvSpPr>
        <p:spPr>
          <a:xfrm>
            <a:off x="484800" y="378000"/>
            <a:ext cx="11227200" cy="756000"/>
          </a:xfrm>
        </p:spPr>
        <p:txBody>
          <a:bodyPr vert="horz" lIns="91440" tIns="45720" rIns="91440" bIns="45720" rtlCol="0" anchor="b">
            <a:noAutofit/>
          </a:bodyPr>
          <a:lstStyle>
            <a:lvl1pPr algn="l">
              <a:defRPr lang="en-US" sz="2400">
                <a:solidFill>
                  <a:srgbClr val="254061"/>
                </a:solidFill>
                <a:latin typeface="+mn-lt"/>
                <a:cs typeface="Calibri"/>
              </a:defRPr>
            </a:lvl1pPr>
          </a:lstStyle>
          <a:p>
            <a:pPr lvl="0" algn="l"/>
            <a:r>
              <a:rPr lang="en-US"/>
              <a:t>Table of Contents</a:t>
            </a:r>
          </a:p>
        </p:txBody>
      </p:sp>
      <p:sp>
        <p:nvSpPr>
          <p:cNvPr id="18" name="Slide Number Placeholder 10"/>
          <p:cNvSpPr>
            <a:spLocks noGrp="1"/>
          </p:cNvSpPr>
          <p:nvPr>
            <p:ph type="sldNum" sz="quarter" idx="20"/>
          </p:nvPr>
        </p:nvSpPr>
        <p:spPr>
          <a:xfrm>
            <a:off x="8867200" y="6486981"/>
            <a:ext cx="2844800" cy="365125"/>
          </a:xfrm>
        </p:spPr>
        <p:txBody>
          <a:bodyPr anchor="b" anchorCtr="0"/>
          <a:lstStyle/>
          <a:p>
            <a:fld id="{A1F346B7-FCE9-1747-AE19-4C8513A1F861}" type="slidenum">
              <a:rPr lang="en-US" smtClean="0"/>
              <a:t>‹#›</a:t>
            </a:fld>
            <a:endParaRPr lang="en-US"/>
          </a:p>
        </p:txBody>
      </p:sp>
    </p:spTree>
    <p:extLst>
      <p:ext uri="{BB962C8B-B14F-4D97-AF65-F5344CB8AC3E}">
        <p14:creationId xmlns:p14="http://schemas.microsoft.com/office/powerpoint/2010/main" val="27195932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extLst>
    <p:ext uri="{DCECCB84-F9BA-43D5-87BE-67443E8EF086}">
      <p15:sldGuideLst xmlns:p15="http://schemas.microsoft.com/office/powerpoint/2012/main">
        <p15:guide id="1" pos="302" userDrawn="1">
          <p15:clr>
            <a:srgbClr val="9FCC3B"/>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F346B7-FCE9-1747-AE19-4C8513A1F861}" type="slidenum">
              <a:rPr lang="en-US" smtClean="0"/>
              <a:t>‹#›</a:t>
            </a:fld>
            <a:endParaRPr lang="en-US"/>
          </a:p>
        </p:txBody>
      </p:sp>
    </p:spTree>
    <p:extLst>
      <p:ext uri="{BB962C8B-B14F-4D97-AF65-F5344CB8AC3E}">
        <p14:creationId xmlns:p14="http://schemas.microsoft.com/office/powerpoint/2010/main" val="3586488235"/>
      </p:ext>
    </p:extLst>
  </p:cSld>
  <p:clrMap bg1="lt1" tx1="dk1" bg2="lt2" tx2="dk2" accent1="accent1" accent2="accent2" accent3="accent3" accent4="accent4" accent5="accent5" accent6="accent6" hlink="hlink" folHlink="folHlink"/>
  <p:sldLayoutIdLst>
    <p:sldLayoutId id="2147483748" r:id="rId1"/>
    <p:sldLayoutId id="2147483751" r:id="rId2"/>
  </p:sldLayoutIdLst>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861" userDrawn="1">
          <p15:clr>
            <a:srgbClr val="F26B43"/>
          </p15:clr>
        </p15:guide>
        <p15:guide id="2" orient="horz" pos="1003" userDrawn="1">
          <p15:clr>
            <a:srgbClr val="F26B43"/>
          </p15:clr>
        </p15:guide>
        <p15:guide id="3" pos="370" userDrawn="1">
          <p15:clr>
            <a:srgbClr val="F26B43"/>
          </p15:clr>
        </p15:guide>
        <p15:guide id="4" pos="731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chart" Target="../charts/chart5.xml"/><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3" Type="http://schemas.openxmlformats.org/officeDocument/2006/relationships/hyperlink" Target="mailto:ir@hellenicbank.com"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mailto:a.rouvas@hellenicbank.com" TargetMode="External"/><Relationship Id="rId4" Type="http://schemas.openxmlformats.org/officeDocument/2006/relationships/hyperlink" Target="mailto:c.pittalis@Hellenicbank.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21"/>
          </p:nvPr>
        </p:nvSpPr>
        <p:spPr>
          <a:xfrm>
            <a:off x="5013961" y="3213100"/>
            <a:ext cx="6345466" cy="660400"/>
          </a:xfrm>
        </p:spPr>
        <p:txBody>
          <a:bodyPr/>
          <a:lstStyle/>
          <a:p>
            <a:pPr algn="l"/>
            <a:r>
              <a:rPr lang="en-US" dirty="0">
                <a:latin typeface="Arial" panose="020B0604020202020204" pitchFamily="34" charset="0"/>
                <a:cs typeface="Arial" panose="020B0604020202020204" pitchFamily="34" charset="0"/>
              </a:rPr>
              <a:t>Project Starlight </a:t>
            </a:r>
          </a:p>
          <a:p>
            <a:pPr algn="l"/>
            <a:r>
              <a:rPr lang="en-US" sz="2500" dirty="0">
                <a:latin typeface="Arial" panose="020B0604020202020204" pitchFamily="34" charset="0"/>
                <a:cs typeface="Arial" panose="020B0604020202020204" pitchFamily="34" charset="0"/>
              </a:rPr>
              <a:t>Agreement for the sale of a non-performing exposures portfolio and for the sale of APS Debt Servicer</a:t>
            </a:r>
          </a:p>
          <a:p>
            <a:pPr algn="l"/>
            <a:endParaRPr lang="en-US" sz="2000" dirty="0">
              <a:latin typeface="Arial" panose="020B0604020202020204" pitchFamily="34" charset="0"/>
              <a:cs typeface="Arial" panose="020B0604020202020204" pitchFamily="34" charset="0"/>
            </a:endParaRPr>
          </a:p>
          <a:p>
            <a:pPr algn="l"/>
            <a:r>
              <a:rPr lang="en-US" sz="2000" dirty="0">
                <a:latin typeface="Arial" panose="020B0604020202020204" pitchFamily="34" charset="0"/>
                <a:cs typeface="Arial" panose="020B0604020202020204" pitchFamily="34" charset="0"/>
              </a:rPr>
              <a:t>11 April 2022</a:t>
            </a:r>
          </a:p>
        </p:txBody>
      </p:sp>
    </p:spTree>
    <p:extLst>
      <p:ext uri="{BB962C8B-B14F-4D97-AF65-F5344CB8AC3E}">
        <p14:creationId xmlns:p14="http://schemas.microsoft.com/office/powerpoint/2010/main" val="17714341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479425" y="2166844"/>
            <a:ext cx="11233149" cy="4100161"/>
            <a:chOff x="587374" y="1711974"/>
            <a:chExt cx="11017251" cy="2700478"/>
          </a:xfrm>
        </p:grpSpPr>
        <p:sp>
          <p:nvSpPr>
            <p:cNvPr id="36" name="Rectangle 35">
              <a:extLst>
                <a:ext uri="{FF2B5EF4-FFF2-40B4-BE49-F238E27FC236}">
                  <a16:creationId xmlns:a16="http://schemas.microsoft.com/office/drawing/2014/main" id="{99909DD9-A5E1-4005-A14E-ED3A119E7282}"/>
                </a:ext>
              </a:extLst>
            </p:cNvPr>
            <p:cNvSpPr/>
            <p:nvPr/>
          </p:nvSpPr>
          <p:spPr bwMode="auto">
            <a:xfrm>
              <a:off x="2374941" y="3636678"/>
              <a:ext cx="9229684" cy="775774"/>
            </a:xfrm>
            <a:prstGeom prst="rect">
              <a:avLst/>
            </a:prstGeom>
            <a:noFill/>
            <a:ln w="9525" cap="flat" cmpd="sng" algn="ctr">
              <a:no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85750" indent="-285750" algn="just">
                <a:spcAft>
                  <a:spcPts val="600"/>
                </a:spcAft>
                <a:buFont typeface="Wingdings" panose="05000000000000000000" pitchFamily="2" charset="2"/>
                <a:buChar char="q"/>
              </a:pPr>
              <a:r>
                <a:rPr lang="en-US" altLang="el-GR" sz="1200" dirty="0">
                  <a:latin typeface="+mj-lt"/>
                  <a:ea typeface="ＭＳ Ｐゴシック" pitchFamily="-105" charset="-128"/>
                  <a:cs typeface="Arial" panose="020B0604020202020204" pitchFamily="34" charset="0"/>
                </a:rPr>
                <a:t>The Bank will enter into an exclusive long-term servicing agreement (“SLA”) with </a:t>
              </a:r>
              <a:r>
                <a:rPr lang="en-GB" altLang="el-GR" sz="1200" dirty="0">
                  <a:latin typeface="+mj-lt"/>
                  <a:ea typeface="ＭＳ Ｐゴシック" pitchFamily="-105" charset="-128"/>
                  <a:cs typeface="Arial" panose="020B0604020202020204" pitchFamily="34" charset="0"/>
                </a:rPr>
                <a:t>Themis Portfolio Management Ltd (servicer </a:t>
              </a:r>
              <a:r>
                <a:rPr lang="en-GB" sz="1200" dirty="0">
                  <a:latin typeface="+mj-lt"/>
                  <a:ea typeface="ＭＳ Ｐゴシック" pitchFamily="-105" charset="-128"/>
                  <a:cs typeface="Arial" panose="020B0604020202020204" pitchFamily="34" charset="0"/>
                </a:rPr>
                <a:t>affiliated with entities managed and advised by Pacific Investment Management Company LLC</a:t>
              </a:r>
              <a:r>
                <a:rPr lang="en-GB" altLang="el-GR" sz="1200" dirty="0">
                  <a:latin typeface="+mj-lt"/>
                  <a:ea typeface="ＭＳ Ｐゴシック" pitchFamily="-105" charset="-128"/>
                  <a:cs typeface="Arial" panose="020B0604020202020204" pitchFamily="34" charset="0"/>
                </a:rPr>
                <a:t>) through a 10-year SLA for the management of the residual NPEs and any additional future defaults</a:t>
              </a:r>
            </a:p>
            <a:p>
              <a:pPr marL="285750" indent="-285750" algn="just">
                <a:spcAft>
                  <a:spcPts val="600"/>
                </a:spcAft>
                <a:buFont typeface="Wingdings" panose="05000000000000000000" pitchFamily="2" charset="2"/>
                <a:buChar char="q"/>
              </a:pPr>
              <a:r>
                <a:rPr lang="en-US" sz="1200" dirty="0">
                  <a:latin typeface="+mj-lt"/>
                  <a:ea typeface="ＭＳ Ｐゴシック" pitchFamily="-105" charset="-128"/>
                  <a:cs typeface="Arial" panose="020B0604020202020204" pitchFamily="34" charset="0"/>
                </a:rPr>
                <a:t>The Bank is expecting to benefit in achieving its NPE deleveraging targets from its partnership with PIMCO given the latter’s long standing experience and track record in the NPE sector in Europe</a:t>
              </a:r>
              <a:endParaRPr lang="en-US" altLang="el-GR" sz="1200" dirty="0">
                <a:latin typeface="+mj-lt"/>
                <a:ea typeface="ＭＳ Ｐゴシック" pitchFamily="-105" charset="-128"/>
                <a:cs typeface="Arial" panose="020B0604020202020204" pitchFamily="34" charset="0"/>
              </a:endParaRPr>
            </a:p>
          </p:txBody>
        </p:sp>
        <p:sp>
          <p:nvSpPr>
            <p:cNvPr id="39" name="Rectangle 38">
              <a:extLst>
                <a:ext uri="{FF2B5EF4-FFF2-40B4-BE49-F238E27FC236}">
                  <a16:creationId xmlns:a16="http://schemas.microsoft.com/office/drawing/2014/main" id="{D211EED3-F809-439C-9176-52432B10D2B0}"/>
                </a:ext>
              </a:extLst>
            </p:cNvPr>
            <p:cNvSpPr/>
            <p:nvPr/>
          </p:nvSpPr>
          <p:spPr bwMode="auto">
            <a:xfrm>
              <a:off x="2374941" y="1724554"/>
              <a:ext cx="9229684" cy="775774"/>
            </a:xfrm>
            <a:prstGeom prst="rect">
              <a:avLst/>
            </a:prstGeom>
            <a:solidFill>
              <a:schemeClr val="bg1"/>
            </a:solidFill>
            <a:ln w="9525" cap="flat" cmpd="sng" algn="ctr">
              <a:no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85750" indent="-285750" algn="just">
                <a:spcAft>
                  <a:spcPts val="600"/>
                </a:spcAft>
                <a:buFont typeface="Wingdings" panose="05000000000000000000" pitchFamily="2" charset="2"/>
                <a:buChar char="q"/>
              </a:pPr>
              <a:r>
                <a:rPr lang="en-GB" altLang="el-GR" sz="1200" dirty="0">
                  <a:latin typeface="+mj-lt"/>
                  <a:ea typeface="ＭＳ Ｐゴシック" pitchFamily="-105" charset="-128"/>
                  <a:cs typeface="Arial" panose="020B0604020202020204" pitchFamily="34" charset="0"/>
                </a:rPr>
                <a:t>Landmark transaction which significantly de-risks the Bank’s balance sheet </a:t>
              </a:r>
            </a:p>
            <a:p>
              <a:pPr marL="285750" indent="-285750" algn="just">
                <a:spcAft>
                  <a:spcPts val="600"/>
                </a:spcAft>
                <a:buFont typeface="Wingdings" panose="05000000000000000000" pitchFamily="2" charset="2"/>
                <a:buChar char="q"/>
              </a:pPr>
              <a:r>
                <a:rPr lang="en-US" altLang="el-GR" sz="1200" dirty="0">
                  <a:latin typeface="+mj-lt"/>
                  <a:ea typeface="ＭＳ Ｐゴシック" pitchFamily="-105" charset="-128"/>
                  <a:cs typeface="Arial" panose="020B0604020202020204" pitchFamily="34" charset="0"/>
                </a:rPr>
                <a:t>NPE ratio (exc. APS-NPEs) of c. 4,4%</a:t>
              </a:r>
              <a:r>
                <a:rPr lang="en-US" altLang="el-GR" sz="1200" baseline="30000" dirty="0">
                  <a:latin typeface="+mj-lt"/>
                  <a:ea typeface="ＭＳ Ｐゴシック" pitchFamily="-105" charset="-128"/>
                  <a:cs typeface="Arial" panose="020B0604020202020204" pitchFamily="34" charset="0"/>
                </a:rPr>
                <a:t>2</a:t>
              </a:r>
              <a:r>
                <a:rPr lang="en-US" altLang="el-GR" sz="1200" dirty="0">
                  <a:latin typeface="+mj-lt"/>
                  <a:ea typeface="ＭＳ Ｐゴシック" pitchFamily="-105" charset="-128"/>
                  <a:cs typeface="Arial" panose="020B0604020202020204" pitchFamily="34" charset="0"/>
                </a:rPr>
                <a:t>  pro forma for the Transaction compared to c. 14,4%</a:t>
              </a:r>
              <a:r>
                <a:rPr lang="en-US" altLang="el-GR" sz="1200" baseline="30000" dirty="0">
                  <a:latin typeface="+mj-lt"/>
                  <a:ea typeface="ＭＳ Ｐゴシック" pitchFamily="-105" charset="-128"/>
                  <a:cs typeface="Arial" panose="020B0604020202020204" pitchFamily="34" charset="0"/>
                </a:rPr>
                <a:t>2</a:t>
              </a:r>
              <a:r>
                <a:rPr lang="en-US" altLang="el-GR" sz="1200" dirty="0">
                  <a:latin typeface="+mj-lt"/>
                  <a:ea typeface="ＭＳ Ｐゴシック" pitchFamily="-105" charset="-128"/>
                  <a:cs typeface="Arial" panose="020B0604020202020204" pitchFamily="34" charset="0"/>
                </a:rPr>
                <a:t> in Dec-21; taking into account the Bank’s acquisition of performing loan portfolio from RCB Bank, the pro forma NPE ratio (exc. APS-NPEs) is c. 3,4%</a:t>
              </a:r>
              <a:r>
                <a:rPr lang="en-US" altLang="el-GR" sz="1200" baseline="30000" dirty="0">
                  <a:latin typeface="+mj-lt"/>
                  <a:ea typeface="ＭＳ Ｐゴシック" pitchFamily="-105" charset="-128"/>
                  <a:cs typeface="Arial" panose="020B0604020202020204" pitchFamily="34" charset="0"/>
                </a:rPr>
                <a:t>2</a:t>
              </a:r>
              <a:r>
                <a:rPr lang="en-US" altLang="el-GR" sz="1200" dirty="0">
                  <a:latin typeface="+mj-lt"/>
                  <a:ea typeface="ＭＳ Ｐゴシック" pitchFamily="-105" charset="-128"/>
                  <a:cs typeface="Arial" panose="020B0604020202020204" pitchFamily="34" charset="0"/>
                </a:rPr>
                <a:t>  </a:t>
              </a:r>
            </a:p>
            <a:p>
              <a:pPr marL="285750" indent="-285750" algn="just">
                <a:spcAft>
                  <a:spcPts val="600"/>
                </a:spcAft>
                <a:buFont typeface="Wingdings" panose="05000000000000000000" pitchFamily="2" charset="2"/>
                <a:buChar char="q"/>
              </a:pPr>
              <a:r>
                <a:rPr lang="en-US" altLang="el-GR" sz="1200" dirty="0">
                  <a:latin typeface="+mj-lt"/>
                  <a:ea typeface="ＭＳ Ｐゴシック" pitchFamily="-105" charset="-128"/>
                  <a:cs typeface="Arial" panose="020B0604020202020204" pitchFamily="34" charset="0"/>
                </a:rPr>
                <a:t>The frontloaded de-risking of the Balance Sheet will allow the Bank to normalize its cost of risk going forward as well as benefit from the interest income stemming from the 66,7% retention of the Senior Note</a:t>
              </a:r>
            </a:p>
          </p:txBody>
        </p:sp>
        <p:sp>
          <p:nvSpPr>
            <p:cNvPr id="30" name="Rectangle 29">
              <a:extLst>
                <a:ext uri="{FF2B5EF4-FFF2-40B4-BE49-F238E27FC236}">
                  <a16:creationId xmlns:a16="http://schemas.microsoft.com/office/drawing/2014/main" id="{A40E67E1-E6B2-40F1-997C-9F555B256C1A}"/>
                </a:ext>
              </a:extLst>
            </p:cNvPr>
            <p:cNvSpPr/>
            <p:nvPr/>
          </p:nvSpPr>
          <p:spPr bwMode="auto">
            <a:xfrm>
              <a:off x="2374941" y="2689388"/>
              <a:ext cx="9229684" cy="775774"/>
            </a:xfrm>
            <a:prstGeom prst="rect">
              <a:avLst/>
            </a:prstGeom>
            <a:noFill/>
            <a:ln w="9525" cap="flat" cmpd="sng" algn="ctr">
              <a:no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85750" indent="-285750" algn="just">
                <a:spcAft>
                  <a:spcPts val="600"/>
                </a:spcAft>
                <a:buFont typeface="Wingdings" panose="05000000000000000000" pitchFamily="2" charset="2"/>
                <a:buChar char="q"/>
              </a:pPr>
              <a:r>
                <a:rPr lang="en-US" sz="1200" dirty="0">
                  <a:latin typeface="+mj-lt"/>
                  <a:ea typeface="ＭＳ Ｐゴシック" pitchFamily="-105" charset="-128"/>
                  <a:cs typeface="Arial" panose="020B0604020202020204" pitchFamily="34" charset="0"/>
                </a:rPr>
                <a:t>Transaction will result in positive capital impact of c. 15bps based on Dec-20 figures</a:t>
              </a:r>
            </a:p>
            <a:p>
              <a:pPr marL="285750" indent="-285750" algn="just">
                <a:spcAft>
                  <a:spcPts val="600"/>
                </a:spcAft>
                <a:buFont typeface="Wingdings" panose="05000000000000000000" pitchFamily="2" charset="2"/>
                <a:buChar char="q"/>
              </a:pPr>
              <a:r>
                <a:rPr lang="en-US" sz="1200" dirty="0">
                  <a:latin typeface="+mj-lt"/>
                  <a:ea typeface="ＭＳ Ｐゴシック" pitchFamily="-105" charset="-128"/>
                  <a:cs typeface="Arial" panose="020B0604020202020204" pitchFamily="34" charset="0"/>
                </a:rPr>
                <a:t>Overall total transaction value of €357 </a:t>
              </a:r>
              <a:r>
                <a:rPr lang="en-US" sz="1200" dirty="0" err="1">
                  <a:latin typeface="+mj-lt"/>
                  <a:ea typeface="ＭＳ Ｐゴシック" pitchFamily="-105" charset="-128"/>
                  <a:cs typeface="Arial" panose="020B0604020202020204" pitchFamily="34" charset="0"/>
                </a:rPr>
                <a:t>mn</a:t>
              </a:r>
              <a:r>
                <a:rPr lang="en-US" sz="1200" dirty="0">
                  <a:latin typeface="+mj-lt"/>
                  <a:ea typeface="ＭＳ Ｐゴシック" pitchFamily="-105" charset="-128"/>
                  <a:cs typeface="Arial" panose="020B0604020202020204" pitchFamily="34" charset="0"/>
                </a:rPr>
                <a:t> between the Starlight portfolio and the APS Debt Servicer</a:t>
              </a:r>
            </a:p>
            <a:p>
              <a:pPr marL="285750" indent="-285750" algn="just">
                <a:spcAft>
                  <a:spcPts val="600"/>
                </a:spcAft>
                <a:buFont typeface="Wingdings" panose="05000000000000000000" pitchFamily="2" charset="2"/>
                <a:buChar char="q"/>
              </a:pPr>
              <a:r>
                <a:rPr lang="en-US" sz="1200" dirty="0">
                  <a:latin typeface="+mj-lt"/>
                  <a:ea typeface="ＭＳ Ｐゴシック" pitchFamily="-105" charset="-128"/>
                  <a:cs typeface="Arial" panose="020B0604020202020204" pitchFamily="34" charset="0"/>
                </a:rPr>
                <a:t>The transaction values the Starlight portfolio at an implied price of €320 </a:t>
              </a:r>
              <a:r>
                <a:rPr lang="en-US" sz="1200" dirty="0" err="1">
                  <a:latin typeface="+mj-lt"/>
                  <a:ea typeface="ＭＳ Ｐゴシック" pitchFamily="-105" charset="-128"/>
                  <a:cs typeface="Arial" panose="020B0604020202020204" pitchFamily="34" charset="0"/>
                </a:rPr>
                <a:t>mn</a:t>
              </a:r>
              <a:r>
                <a:rPr lang="en-US" sz="1200" dirty="0">
                  <a:latin typeface="+mj-lt"/>
                  <a:ea typeface="ＭＳ Ｐゴシック" pitchFamily="-105" charset="-128"/>
                  <a:cs typeface="Arial" panose="020B0604020202020204" pitchFamily="34" charset="0"/>
                </a:rPr>
                <a:t>; Oxalis to acquire 33,3% of the Senior Note at par and 95% of the Mezzanine &amp; Junior </a:t>
              </a:r>
              <a:r>
                <a:rPr lang="en-US" sz="1200">
                  <a:latin typeface="+mj-lt"/>
                  <a:ea typeface="ＭＳ Ｐゴシック" pitchFamily="-105" charset="-128"/>
                  <a:cs typeface="Arial" panose="020B0604020202020204" pitchFamily="34" charset="0"/>
                </a:rPr>
                <a:t>Notes for </a:t>
              </a:r>
              <a:r>
                <a:rPr lang="en-US" sz="1200" dirty="0">
                  <a:latin typeface="+mj-lt"/>
                  <a:ea typeface="ＭＳ Ｐゴシック" pitchFamily="-105" charset="-128"/>
                  <a:cs typeface="Arial" panose="020B0604020202020204" pitchFamily="34" charset="0"/>
                </a:rPr>
                <a:t>a consideration of €86 </a:t>
              </a:r>
              <a:r>
                <a:rPr lang="en-US" sz="1200" dirty="0" err="1">
                  <a:latin typeface="+mj-lt"/>
                  <a:ea typeface="ＭＳ Ｐゴシック" pitchFamily="-105" charset="-128"/>
                  <a:cs typeface="Arial" panose="020B0604020202020204" pitchFamily="34" charset="0"/>
                </a:rPr>
                <a:t>mn</a:t>
              </a:r>
              <a:r>
                <a:rPr lang="en-US" sz="1200" dirty="0">
                  <a:latin typeface="+mj-lt"/>
                  <a:ea typeface="ＭＳ Ｐゴシック" pitchFamily="-105" charset="-128"/>
                  <a:cs typeface="Arial" panose="020B0604020202020204" pitchFamily="34" charset="0"/>
                </a:rPr>
                <a:t> </a:t>
              </a:r>
            </a:p>
            <a:p>
              <a:pPr marL="285750" indent="-285750" algn="just">
                <a:spcAft>
                  <a:spcPts val="600"/>
                </a:spcAft>
                <a:buFont typeface="Wingdings" panose="05000000000000000000" pitchFamily="2" charset="2"/>
                <a:buChar char="q"/>
              </a:pPr>
              <a:r>
                <a:rPr lang="en-US" sz="1200" dirty="0">
                  <a:effectLst/>
                  <a:latin typeface="+mj-lt"/>
                  <a:ea typeface="Times New Roman" panose="02020603050405020304" pitchFamily="18" charset="0"/>
                </a:rPr>
                <a:t>The transaction values 100% of the Enterprise Value of the APS Debt Servicer, along with the 10 years contract for the management and servicing of the Bank’s NPEs, at €37 </a:t>
              </a:r>
              <a:r>
                <a:rPr lang="en-US" sz="1200" dirty="0" err="1">
                  <a:effectLst/>
                  <a:latin typeface="+mj-lt"/>
                  <a:ea typeface="Times New Roman" panose="02020603050405020304" pitchFamily="18" charset="0"/>
                </a:rPr>
                <a:t>mn</a:t>
              </a:r>
              <a:r>
                <a:rPr lang="en-US" sz="1200" dirty="0">
                  <a:effectLst/>
                  <a:latin typeface="+mj-lt"/>
                  <a:ea typeface="Times New Roman" panose="02020603050405020304" pitchFamily="18" charset="0"/>
                </a:rPr>
                <a:t> which includes a €5 </a:t>
              </a:r>
              <a:r>
                <a:rPr lang="en-US" sz="1200" dirty="0" err="1">
                  <a:effectLst/>
                  <a:latin typeface="+mj-lt"/>
                  <a:ea typeface="Times New Roman" panose="02020603050405020304" pitchFamily="18" charset="0"/>
                </a:rPr>
                <a:t>mn</a:t>
              </a:r>
              <a:r>
                <a:rPr lang="en-US" sz="1200" dirty="0">
                  <a:effectLst/>
                  <a:latin typeface="+mj-lt"/>
                  <a:ea typeface="Times New Roman" panose="02020603050405020304" pitchFamily="18" charset="0"/>
                </a:rPr>
                <a:t> earn-out linked to the achievement of certain targets</a:t>
              </a:r>
              <a:endParaRPr lang="en-US" sz="1200" dirty="0">
                <a:latin typeface="+mj-lt"/>
                <a:ea typeface="ＭＳ Ｐゴシック" pitchFamily="-105" charset="-128"/>
                <a:cs typeface="Arial" panose="020B0604020202020204" pitchFamily="34" charset="0"/>
              </a:endParaRPr>
            </a:p>
          </p:txBody>
        </p:sp>
        <p:sp>
          <p:nvSpPr>
            <p:cNvPr id="2" name="Rectangle 1">
              <a:extLst>
                <a:ext uri="{FF2B5EF4-FFF2-40B4-BE49-F238E27FC236}">
                  <a16:creationId xmlns:a16="http://schemas.microsoft.com/office/drawing/2014/main" id="{E0213B8D-98F4-4224-8FE8-1DDD0D731239}"/>
                </a:ext>
              </a:extLst>
            </p:cNvPr>
            <p:cNvSpPr/>
            <p:nvPr/>
          </p:nvSpPr>
          <p:spPr>
            <a:xfrm>
              <a:off x="587374" y="1711974"/>
              <a:ext cx="1689040" cy="775774"/>
            </a:xfrm>
            <a:prstGeom prst="rect">
              <a:avLst/>
            </a:prstGeom>
            <a:solidFill>
              <a:schemeClr val="accent1">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500" b="1">
                  <a:solidFill>
                    <a:srgbClr val="1F497D"/>
                  </a:solidFill>
                  <a:latin typeface="+mj-lt"/>
                  <a:cs typeface="Arial" panose="020B0604020202020204" pitchFamily="34" charset="0"/>
                </a:rPr>
                <a:t>Substantial de-risking of the balance sheet</a:t>
              </a:r>
            </a:p>
          </p:txBody>
        </p:sp>
        <p:sp>
          <p:nvSpPr>
            <p:cNvPr id="40" name="Rectangle 39">
              <a:extLst>
                <a:ext uri="{FF2B5EF4-FFF2-40B4-BE49-F238E27FC236}">
                  <a16:creationId xmlns:a16="http://schemas.microsoft.com/office/drawing/2014/main" id="{45D94F67-445A-4539-86A6-554D7B31C897}"/>
                </a:ext>
              </a:extLst>
            </p:cNvPr>
            <p:cNvSpPr/>
            <p:nvPr/>
          </p:nvSpPr>
          <p:spPr>
            <a:xfrm>
              <a:off x="587374" y="2598781"/>
              <a:ext cx="1689040" cy="925596"/>
            </a:xfrm>
            <a:prstGeom prst="rect">
              <a:avLst/>
            </a:prstGeom>
            <a:solidFill>
              <a:schemeClr val="accent1">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500" b="1">
                  <a:solidFill>
                    <a:srgbClr val="1F497D"/>
                  </a:solidFill>
                  <a:latin typeface="+mj-lt"/>
                  <a:cs typeface="Arial" panose="020B0604020202020204" pitchFamily="34" charset="0"/>
                </a:rPr>
                <a:t>Positive capital impact</a:t>
              </a:r>
            </a:p>
          </p:txBody>
        </p:sp>
        <p:sp>
          <p:nvSpPr>
            <p:cNvPr id="42" name="Rectangle 41">
              <a:extLst>
                <a:ext uri="{FF2B5EF4-FFF2-40B4-BE49-F238E27FC236}">
                  <a16:creationId xmlns:a16="http://schemas.microsoft.com/office/drawing/2014/main" id="{909E6F8F-154E-43BE-A914-B4E500E4C2CB}"/>
                </a:ext>
              </a:extLst>
            </p:cNvPr>
            <p:cNvSpPr/>
            <p:nvPr/>
          </p:nvSpPr>
          <p:spPr>
            <a:xfrm>
              <a:off x="587374" y="3675509"/>
              <a:ext cx="1689040" cy="677668"/>
            </a:xfrm>
            <a:prstGeom prst="rect">
              <a:avLst/>
            </a:prstGeom>
            <a:solidFill>
              <a:schemeClr val="accent1">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500" b="1">
                  <a:solidFill>
                    <a:srgbClr val="1F497D"/>
                  </a:solidFill>
                  <a:latin typeface="+mj-lt"/>
                  <a:cs typeface="Arial" panose="020B0604020202020204" pitchFamily="34" charset="0"/>
                </a:rPr>
                <a:t>Long term partnership</a:t>
              </a:r>
            </a:p>
          </p:txBody>
        </p:sp>
      </p:grpSp>
      <p:sp>
        <p:nvSpPr>
          <p:cNvPr id="17" name="Title 2">
            <a:extLst>
              <a:ext uri="{FF2B5EF4-FFF2-40B4-BE49-F238E27FC236}">
                <a16:creationId xmlns:a16="http://schemas.microsoft.com/office/drawing/2014/main" id="{D6C6DB43-16C5-4ECA-AA0F-E56419FBF36C}"/>
              </a:ext>
            </a:extLst>
          </p:cNvPr>
          <p:cNvSpPr txBox="1">
            <a:spLocks/>
          </p:cNvSpPr>
          <p:nvPr/>
        </p:nvSpPr>
        <p:spPr>
          <a:xfrm>
            <a:off x="486000" y="378000"/>
            <a:ext cx="11227200" cy="756000"/>
          </a:xfrm>
          <a:prstGeom prst="rect">
            <a:avLst/>
          </a:prstGeom>
        </p:spPr>
        <p:txBody>
          <a:bodyPr vert="horz" lIns="91440" tIns="45720" rIns="91440" bIns="45720" rtlCol="0" anchor="b">
            <a:noAutofit/>
          </a:bodyPr>
          <a:lstStyle>
            <a:lvl1pPr algn="l" defTabSz="457200" rtl="0" eaLnBrk="1" latinLnBrk="0" hangingPunct="1">
              <a:spcBef>
                <a:spcPct val="0"/>
              </a:spcBef>
              <a:buNone/>
              <a:defRPr lang="en-US" sz="2400" kern="1200">
                <a:solidFill>
                  <a:srgbClr val="254061"/>
                </a:solidFill>
                <a:latin typeface="+mn-lt"/>
                <a:ea typeface="+mj-ea"/>
                <a:cs typeface="Calibri"/>
              </a:defRPr>
            </a:lvl1pPr>
          </a:lstStyle>
          <a:p>
            <a:r>
              <a:rPr lang="en-US" altLang="en-US">
                <a:latin typeface="+mj-lt"/>
              </a:rPr>
              <a:t>Transaction highlights</a:t>
            </a:r>
          </a:p>
        </p:txBody>
      </p:sp>
      <p:sp>
        <p:nvSpPr>
          <p:cNvPr id="3" name="TextBox 2">
            <a:extLst>
              <a:ext uri="{FF2B5EF4-FFF2-40B4-BE49-F238E27FC236}">
                <a16:creationId xmlns:a16="http://schemas.microsoft.com/office/drawing/2014/main" id="{9C64A168-0AAA-4068-809E-5CB9E78C4D55}"/>
              </a:ext>
            </a:extLst>
          </p:cNvPr>
          <p:cNvSpPr txBox="1"/>
          <p:nvPr/>
        </p:nvSpPr>
        <p:spPr>
          <a:xfrm>
            <a:off x="9703293" y="3429000"/>
            <a:ext cx="1438183" cy="1001053"/>
          </a:xfrm>
          <a:prstGeom prst="rect">
            <a:avLst/>
          </a:prstGeom>
        </p:spPr>
        <p:txBody>
          <a:bodyPr vert="horz" wrap="square" lIns="91440" tIns="45720" rIns="91440" bIns="45720" rtlCol="0" anchor="ctr">
            <a:normAutofit/>
          </a:bodyPr>
          <a:lstStyle/>
          <a:p>
            <a:endParaRPr lang="en-GB" sz="2500">
              <a:solidFill>
                <a:srgbClr val="FF6600"/>
              </a:solidFill>
              <a:latin typeface="+mj-lt"/>
              <a:cs typeface="Calibri"/>
            </a:endParaRPr>
          </a:p>
        </p:txBody>
      </p:sp>
      <p:sp>
        <p:nvSpPr>
          <p:cNvPr id="18" name="Slide Number Placeholder 3">
            <a:extLst>
              <a:ext uri="{FF2B5EF4-FFF2-40B4-BE49-F238E27FC236}">
                <a16:creationId xmlns:a16="http://schemas.microsoft.com/office/drawing/2014/main" id="{08AACAA4-2374-4ACF-A563-9CE2F9B4F4FE}"/>
              </a:ext>
            </a:extLst>
          </p:cNvPr>
          <p:cNvSpPr>
            <a:spLocks noGrp="1"/>
          </p:cNvSpPr>
          <p:nvPr>
            <p:ph type="sldNum" sz="quarter" idx="20"/>
          </p:nvPr>
        </p:nvSpPr>
        <p:spPr>
          <a:xfrm>
            <a:off x="11487149" y="6486981"/>
            <a:ext cx="704851" cy="365125"/>
          </a:xfrm>
        </p:spPr>
        <p:txBody>
          <a:bodyPr/>
          <a:lstStyle/>
          <a:p>
            <a:fld id="{A1F346B7-FCE9-1747-AE19-4C8513A1F861}" type="slidenum">
              <a:rPr lang="en-US" smtClean="0">
                <a:latin typeface="+mj-lt"/>
                <a:cs typeface="Arial" panose="020B0604020202020204" pitchFamily="34" charset="0"/>
              </a:rPr>
              <a:pPr/>
              <a:t>2</a:t>
            </a:fld>
            <a:endParaRPr lang="en-US">
              <a:latin typeface="+mj-lt"/>
              <a:cs typeface="Arial" panose="020B0604020202020204" pitchFamily="34" charset="0"/>
            </a:endParaRPr>
          </a:p>
        </p:txBody>
      </p:sp>
      <p:sp>
        <p:nvSpPr>
          <p:cNvPr id="14" name="TextBox 13">
            <a:extLst>
              <a:ext uri="{FF2B5EF4-FFF2-40B4-BE49-F238E27FC236}">
                <a16:creationId xmlns:a16="http://schemas.microsoft.com/office/drawing/2014/main" id="{067F8DA3-930A-4DDC-B5F3-1261BE1FD750}"/>
              </a:ext>
            </a:extLst>
          </p:cNvPr>
          <p:cNvSpPr txBox="1"/>
          <p:nvPr/>
        </p:nvSpPr>
        <p:spPr>
          <a:xfrm>
            <a:off x="469900" y="6498264"/>
            <a:ext cx="11543424" cy="365125"/>
          </a:xfrm>
          <a:prstGeom prst="rect">
            <a:avLst/>
          </a:prstGeom>
          <a:noFill/>
        </p:spPr>
        <p:txBody>
          <a:bodyPr vert="horz" wrap="square" lIns="0" tIns="45720" rIns="0" bIns="45720" rtlCol="0" anchor="ctr">
            <a:noAutofit/>
          </a:bodyPr>
          <a:lstStyle/>
          <a:p>
            <a:r>
              <a:rPr lang="en-GB" sz="700"/>
              <a:t>1) €1,32 bn of Total Contractual Amount and €0,74 bn of Gross Book Value (“GBV”); 2) Dec-21 ratios refer to indicative unaudited financial results for the year 31 December 2021, which are subject to finalisation and approval</a:t>
            </a:r>
            <a:r>
              <a:rPr lang="en-GB" sz="700" dirty="0"/>
              <a:t>;  3) For more information regarding the Transaction, please refer to the Bank’s announcement dated 11 April 2022</a:t>
            </a:r>
            <a:endParaRPr lang="en-GB" sz="700"/>
          </a:p>
          <a:p>
            <a:pPr algn="just"/>
            <a:endParaRPr lang="en-GB" sz="800">
              <a:solidFill>
                <a:srgbClr val="666666"/>
              </a:solidFill>
              <a:latin typeface="+mj-lt"/>
              <a:cs typeface="Arial" panose="020B0604020202020204" pitchFamily="34" charset="0"/>
            </a:endParaRPr>
          </a:p>
        </p:txBody>
      </p:sp>
      <p:sp>
        <p:nvSpPr>
          <p:cNvPr id="4" name="Rectangle 3"/>
          <p:cNvSpPr/>
          <p:nvPr/>
        </p:nvSpPr>
        <p:spPr>
          <a:xfrm>
            <a:off x="469900" y="1196358"/>
            <a:ext cx="11242674" cy="830997"/>
          </a:xfrm>
          <a:prstGeom prst="rect">
            <a:avLst/>
          </a:prstGeom>
          <a:solidFill>
            <a:schemeClr val="bg1">
              <a:lumMod val="95000"/>
            </a:schemeClr>
          </a:solidFill>
        </p:spPr>
        <p:txBody>
          <a:bodyPr wrap="square">
            <a:spAutoFit/>
          </a:bodyPr>
          <a:lstStyle/>
          <a:p>
            <a:pPr algn="just"/>
            <a:r>
              <a:rPr lang="en-GB" sz="1200" b="1" dirty="0">
                <a:solidFill>
                  <a:schemeClr val="tx2"/>
                </a:solidFill>
                <a:latin typeface="+mj-lt"/>
                <a:cs typeface="Calibri"/>
              </a:rPr>
              <a:t>Hellenic Bank (the “Bank”) has entered into an agreement </a:t>
            </a:r>
            <a:r>
              <a:rPr lang="en-US" sz="1200" b="1" dirty="0">
                <a:solidFill>
                  <a:schemeClr val="tx2"/>
                </a:solidFill>
                <a:effectLst/>
                <a:latin typeface="+mj-lt"/>
                <a:ea typeface="Times New Roman" panose="02020603050405020304" pitchFamily="18" charset="0"/>
              </a:rPr>
              <a:t>for the sale of an NPE portfolio and the sale of APS Debt Servicing Cyprus Ltd (“APS Debt Servicer”). The agreement is a package transaction involving (a) the </a:t>
            </a:r>
            <a:r>
              <a:rPr lang="en-US" sz="1200" b="1" dirty="0" err="1">
                <a:solidFill>
                  <a:schemeClr val="tx2"/>
                </a:solidFill>
                <a:effectLst/>
                <a:latin typeface="+mj-lt"/>
                <a:ea typeface="Times New Roman" panose="02020603050405020304" pitchFamily="18" charset="0"/>
              </a:rPr>
              <a:t>securitisation</a:t>
            </a:r>
            <a:r>
              <a:rPr lang="en-US" sz="1200" b="1" dirty="0">
                <a:solidFill>
                  <a:schemeClr val="tx2"/>
                </a:solidFill>
                <a:effectLst/>
                <a:latin typeface="+mj-lt"/>
                <a:ea typeface="Times New Roman" panose="02020603050405020304" pitchFamily="18" charset="0"/>
              </a:rPr>
              <a:t> of  €1,32 bn</a:t>
            </a:r>
            <a:r>
              <a:rPr lang="en-US" sz="1200" b="1" baseline="30000" dirty="0">
                <a:solidFill>
                  <a:schemeClr val="tx2"/>
                </a:solidFill>
                <a:effectLst/>
                <a:latin typeface="+mj-lt"/>
                <a:ea typeface="Times New Roman" panose="02020603050405020304" pitchFamily="18" charset="0"/>
              </a:rPr>
              <a:t>1</a:t>
            </a:r>
            <a:r>
              <a:rPr lang="en-US" sz="1200" b="1" dirty="0">
                <a:solidFill>
                  <a:schemeClr val="tx2"/>
                </a:solidFill>
                <a:effectLst/>
                <a:latin typeface="+mj-lt"/>
                <a:ea typeface="Times New Roman" panose="02020603050405020304" pitchFamily="18" charset="0"/>
              </a:rPr>
              <a:t> NPEs (the “Starlight Portfolio”) and (b) the sale of the Bank’s servicing platform, APS Debt </a:t>
            </a:r>
            <a:r>
              <a:rPr lang="en-US" sz="1200" b="1" dirty="0">
                <a:solidFill>
                  <a:schemeClr val="tx2"/>
                </a:solidFill>
                <a:latin typeface="+mj-lt"/>
              </a:rPr>
              <a:t>Servicer, to Oxalis Holding S.A.R.L. (“Oxalis”) which is an entity managed and advised by Pacific Investment Management Company LLC (“PIMCO”)</a:t>
            </a:r>
            <a:r>
              <a:rPr lang="en-GB" sz="1200" b="1" dirty="0">
                <a:solidFill>
                  <a:schemeClr val="tx2"/>
                </a:solidFill>
                <a:latin typeface="+mj-lt"/>
              </a:rPr>
              <a:t> (the “Transaction”)</a:t>
            </a:r>
            <a:r>
              <a:rPr lang="en-GB" sz="1200" b="1" baseline="30000" dirty="0">
                <a:solidFill>
                  <a:schemeClr val="tx2"/>
                </a:solidFill>
                <a:latin typeface="+mj-lt"/>
              </a:rPr>
              <a:t>3</a:t>
            </a:r>
          </a:p>
        </p:txBody>
      </p:sp>
    </p:spTree>
    <p:extLst>
      <p:ext uri="{BB962C8B-B14F-4D97-AF65-F5344CB8AC3E}">
        <p14:creationId xmlns:p14="http://schemas.microsoft.com/office/powerpoint/2010/main" val="136061057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6FF64D0-A0B6-4366-8546-4972A8FFB37F}"/>
              </a:ext>
            </a:extLst>
          </p:cNvPr>
          <p:cNvSpPr txBox="1"/>
          <p:nvPr/>
        </p:nvSpPr>
        <p:spPr>
          <a:xfrm>
            <a:off x="342900" y="6434023"/>
            <a:ext cx="11369674" cy="365125"/>
          </a:xfrm>
          <a:prstGeom prst="rect">
            <a:avLst/>
          </a:prstGeom>
          <a:noFill/>
        </p:spPr>
        <p:txBody>
          <a:bodyPr vert="horz" wrap="square" lIns="0" tIns="45720" rIns="0" bIns="45720" rtlCol="0" anchor="ctr">
            <a:noAutofit/>
          </a:bodyPr>
          <a:lstStyle/>
          <a:p>
            <a:pPr algn="just"/>
            <a:endParaRPr lang="en-GB" sz="800">
              <a:solidFill>
                <a:srgbClr val="666666"/>
              </a:solidFill>
              <a:latin typeface="+mj-lt"/>
              <a:cs typeface="Arial" panose="020B0604020202020204" pitchFamily="34" charset="0"/>
            </a:endParaRPr>
          </a:p>
        </p:txBody>
      </p:sp>
      <p:sp>
        <p:nvSpPr>
          <p:cNvPr id="17" name="Title 2">
            <a:extLst>
              <a:ext uri="{FF2B5EF4-FFF2-40B4-BE49-F238E27FC236}">
                <a16:creationId xmlns:a16="http://schemas.microsoft.com/office/drawing/2014/main" id="{D6C6DB43-16C5-4ECA-AA0F-E56419FBF36C}"/>
              </a:ext>
            </a:extLst>
          </p:cNvPr>
          <p:cNvSpPr txBox="1">
            <a:spLocks/>
          </p:cNvSpPr>
          <p:nvPr/>
        </p:nvSpPr>
        <p:spPr>
          <a:xfrm>
            <a:off x="486000" y="544248"/>
            <a:ext cx="11227200" cy="756000"/>
          </a:xfrm>
          <a:prstGeom prst="rect">
            <a:avLst/>
          </a:prstGeom>
        </p:spPr>
        <p:txBody>
          <a:bodyPr vert="horz" lIns="91440" tIns="45720" rIns="91440" bIns="45720" rtlCol="0" anchor="b">
            <a:noAutofit/>
          </a:bodyPr>
          <a:lstStyle>
            <a:lvl1pPr algn="l" defTabSz="457200" rtl="0" eaLnBrk="1" latinLnBrk="0" hangingPunct="1">
              <a:spcBef>
                <a:spcPct val="0"/>
              </a:spcBef>
              <a:buNone/>
              <a:defRPr lang="en-US" sz="2400" kern="1200">
                <a:solidFill>
                  <a:srgbClr val="254061"/>
                </a:solidFill>
                <a:latin typeface="+mn-lt"/>
                <a:ea typeface="+mj-ea"/>
                <a:cs typeface="Calibri"/>
              </a:defRPr>
            </a:lvl1pPr>
          </a:lstStyle>
          <a:p>
            <a:r>
              <a:rPr lang="en-US" altLang="en-US">
                <a:latin typeface="+mj-lt"/>
              </a:rPr>
              <a:t>Positive CET 1 impact</a:t>
            </a:r>
            <a:r>
              <a:rPr lang="en-US" altLang="en-US" baseline="30000">
                <a:latin typeface="+mj-lt"/>
              </a:rPr>
              <a:t>1</a:t>
            </a:r>
            <a:r>
              <a:rPr lang="en-US" altLang="en-US">
                <a:latin typeface="+mj-lt"/>
              </a:rPr>
              <a:t> of c.15bps, taking into account the Starlight portfolio deconsolidation and the APS Debt Servicer sale gain</a:t>
            </a:r>
          </a:p>
        </p:txBody>
      </p:sp>
      <p:sp>
        <p:nvSpPr>
          <p:cNvPr id="18" name="Slide Number Placeholder 3">
            <a:extLst>
              <a:ext uri="{FF2B5EF4-FFF2-40B4-BE49-F238E27FC236}">
                <a16:creationId xmlns:a16="http://schemas.microsoft.com/office/drawing/2014/main" id="{08AACAA4-2374-4ACF-A563-9CE2F9B4F4FE}"/>
              </a:ext>
            </a:extLst>
          </p:cNvPr>
          <p:cNvSpPr>
            <a:spLocks noGrp="1"/>
          </p:cNvSpPr>
          <p:nvPr>
            <p:ph type="sldNum" sz="quarter" idx="20"/>
          </p:nvPr>
        </p:nvSpPr>
        <p:spPr>
          <a:xfrm>
            <a:off x="11487149" y="6486981"/>
            <a:ext cx="704851" cy="365125"/>
          </a:xfrm>
        </p:spPr>
        <p:txBody>
          <a:bodyPr/>
          <a:lstStyle/>
          <a:p>
            <a:fld id="{A1F346B7-FCE9-1747-AE19-4C8513A1F861}" type="slidenum">
              <a:rPr lang="en-US" smtClean="0">
                <a:latin typeface="+mj-lt"/>
                <a:cs typeface="Arial" panose="020B0604020202020204" pitchFamily="34" charset="0"/>
              </a:rPr>
              <a:pPr/>
              <a:t>3</a:t>
            </a:fld>
            <a:endParaRPr lang="en-US">
              <a:latin typeface="+mj-lt"/>
              <a:cs typeface="Arial" panose="020B0604020202020204" pitchFamily="34" charset="0"/>
            </a:endParaRPr>
          </a:p>
        </p:txBody>
      </p:sp>
      <p:cxnSp>
        <p:nvCxnSpPr>
          <p:cNvPr id="78" name="Horizontal Line">
            <a:extLst>
              <a:ext uri="{FF2B5EF4-FFF2-40B4-BE49-F238E27FC236}">
                <a16:creationId xmlns:a16="http://schemas.microsoft.com/office/drawing/2014/main" id="{7253CD41-18AF-405F-8B7C-5D230507CDE1}"/>
              </a:ext>
            </a:extLst>
          </p:cNvPr>
          <p:cNvCxnSpPr>
            <a:cxnSpLocks/>
          </p:cNvCxnSpPr>
          <p:nvPr/>
        </p:nvCxnSpPr>
        <p:spPr bwMode="auto">
          <a:xfrm>
            <a:off x="486000" y="1717200"/>
            <a:ext cx="4216629" cy="0"/>
          </a:xfrm>
          <a:prstGeom prst="line">
            <a:avLst/>
          </a:prstGeom>
          <a:solidFill>
            <a:srgbClr val="FFFFFF"/>
          </a:solidFill>
          <a:ln w="22225" cap="flat" cmpd="sng" algn="ctr">
            <a:solidFill>
              <a:srgbClr val="1F497D"/>
            </a:solidFill>
            <a:prstDash val="solid"/>
            <a:round/>
            <a:headEnd type="none" w="med" len="med"/>
            <a:tailEnd type="none" w="med" len="med"/>
          </a:ln>
          <a:effectLst/>
          <a:extLst>
            <a:ext uri="{AF507438-7753-43e0-B8FC-AC1667EBCBE1}">
              <a14:hiddenEffects xmlns="" xmlns:a14="http://schemas.microsoft.com/office/drawing/2010/main">
                <a:effectLst>
                  <a:outerShdw dist="53882" dir="2700000" algn="ctr" rotWithShape="0">
                    <a:schemeClr val="bg2"/>
                  </a:outerShdw>
                </a:effectLst>
              </a14:hiddenEffects>
            </a:ext>
          </a:extLst>
        </p:spPr>
      </p:cxnSp>
      <p:sp>
        <p:nvSpPr>
          <p:cNvPr id="79" name="TextBox 58">
            <a:extLst>
              <a:ext uri="{FF2B5EF4-FFF2-40B4-BE49-F238E27FC236}">
                <a16:creationId xmlns:a16="http://schemas.microsoft.com/office/drawing/2014/main" id="{75072118-0872-46FD-9CB5-3839847F8594}"/>
              </a:ext>
            </a:extLst>
          </p:cNvPr>
          <p:cNvSpPr txBox="1"/>
          <p:nvPr/>
        </p:nvSpPr>
        <p:spPr>
          <a:xfrm>
            <a:off x="479425" y="1497217"/>
            <a:ext cx="4515699" cy="244417"/>
          </a:xfrm>
          <a:prstGeom prst="rect">
            <a:avLst/>
          </a:prstGeom>
          <a:noFill/>
        </p:spPr>
        <p:txBody>
          <a:bodyPr wrap="square" lIns="0" tIns="0" rIns="0" bIns="72000" rtlCol="0" anchor="b" anchorCtr="0">
            <a:spAutoFit/>
          </a:bodyPr>
          <a:lstStyle>
            <a:defPPr>
              <a:defRPr lang="en-GB"/>
            </a:defPPr>
            <a:lvl1pPr algn="ctr" rtl="0" fontAlgn="base">
              <a:spcBef>
                <a:spcPct val="0"/>
              </a:spcBef>
              <a:spcAft>
                <a:spcPct val="0"/>
              </a:spcAft>
              <a:defRPr sz="3200" b="1" kern="1200">
                <a:solidFill>
                  <a:schemeClr val="tx1"/>
                </a:solidFill>
                <a:latin typeface="Arial" charset="0"/>
                <a:ea typeface="+mn-ea"/>
                <a:cs typeface="+mn-cs"/>
              </a:defRPr>
            </a:lvl1pPr>
            <a:lvl2pPr marL="457200" algn="ctr" rtl="0" fontAlgn="base">
              <a:spcBef>
                <a:spcPct val="0"/>
              </a:spcBef>
              <a:spcAft>
                <a:spcPct val="0"/>
              </a:spcAft>
              <a:defRPr sz="3200" b="1" kern="1200">
                <a:solidFill>
                  <a:schemeClr val="tx1"/>
                </a:solidFill>
                <a:latin typeface="Arial" charset="0"/>
                <a:ea typeface="+mn-ea"/>
                <a:cs typeface="+mn-cs"/>
              </a:defRPr>
            </a:lvl2pPr>
            <a:lvl3pPr marL="914400" algn="ctr" rtl="0" fontAlgn="base">
              <a:spcBef>
                <a:spcPct val="0"/>
              </a:spcBef>
              <a:spcAft>
                <a:spcPct val="0"/>
              </a:spcAft>
              <a:defRPr sz="3200" b="1" kern="1200">
                <a:solidFill>
                  <a:schemeClr val="tx1"/>
                </a:solidFill>
                <a:latin typeface="Arial" charset="0"/>
                <a:ea typeface="+mn-ea"/>
                <a:cs typeface="+mn-cs"/>
              </a:defRPr>
            </a:lvl3pPr>
            <a:lvl4pPr marL="1371600" algn="ctr" rtl="0" fontAlgn="base">
              <a:spcBef>
                <a:spcPct val="0"/>
              </a:spcBef>
              <a:spcAft>
                <a:spcPct val="0"/>
              </a:spcAft>
              <a:defRPr sz="3200" b="1" kern="1200">
                <a:solidFill>
                  <a:schemeClr val="tx1"/>
                </a:solidFill>
                <a:latin typeface="Arial" charset="0"/>
                <a:ea typeface="+mn-ea"/>
                <a:cs typeface="+mn-cs"/>
              </a:defRPr>
            </a:lvl4pPr>
            <a:lvl5pPr marL="1828800" algn="ctr" rtl="0" fontAlgn="base">
              <a:spcBef>
                <a:spcPct val="0"/>
              </a:spcBef>
              <a:spcAft>
                <a:spcPct val="0"/>
              </a:spcAft>
              <a:defRPr sz="3200" b="1" kern="1200">
                <a:solidFill>
                  <a:schemeClr val="tx1"/>
                </a:solidFill>
                <a:latin typeface="Arial" charset="0"/>
                <a:ea typeface="+mn-ea"/>
                <a:cs typeface="+mn-cs"/>
              </a:defRPr>
            </a:lvl5pPr>
            <a:lvl6pPr marL="2286000" algn="l" defTabSz="914400" rtl="0" eaLnBrk="1" latinLnBrk="0" hangingPunct="1">
              <a:defRPr sz="3200" b="1" kern="1200">
                <a:solidFill>
                  <a:schemeClr val="tx1"/>
                </a:solidFill>
                <a:latin typeface="Arial" charset="0"/>
                <a:ea typeface="+mn-ea"/>
                <a:cs typeface="+mn-cs"/>
              </a:defRPr>
            </a:lvl6pPr>
            <a:lvl7pPr marL="2743200" algn="l" defTabSz="914400" rtl="0" eaLnBrk="1" latinLnBrk="0" hangingPunct="1">
              <a:defRPr sz="3200" b="1" kern="1200">
                <a:solidFill>
                  <a:schemeClr val="tx1"/>
                </a:solidFill>
                <a:latin typeface="Arial" charset="0"/>
                <a:ea typeface="+mn-ea"/>
                <a:cs typeface="+mn-cs"/>
              </a:defRPr>
            </a:lvl7pPr>
            <a:lvl8pPr marL="3200400" algn="l" defTabSz="914400" rtl="0" eaLnBrk="1" latinLnBrk="0" hangingPunct="1">
              <a:defRPr sz="3200" b="1" kern="1200">
                <a:solidFill>
                  <a:schemeClr val="tx1"/>
                </a:solidFill>
                <a:latin typeface="Arial" charset="0"/>
                <a:ea typeface="+mn-ea"/>
                <a:cs typeface="+mn-cs"/>
              </a:defRPr>
            </a:lvl8pPr>
            <a:lvl9pPr marL="3657600" algn="l" defTabSz="914400" rtl="0" eaLnBrk="1" latinLnBrk="0" hangingPunct="1">
              <a:defRPr sz="3200" b="1" kern="1200">
                <a:solidFill>
                  <a:schemeClr val="tx1"/>
                </a:solidFill>
                <a:latin typeface="Arial" charset="0"/>
                <a:ea typeface="+mn-ea"/>
                <a:cs typeface="+mn-cs"/>
              </a:defRPr>
            </a:lvl9pPr>
          </a:lstStyle>
          <a:p>
            <a:pPr algn="l">
              <a:lnSpc>
                <a:spcPct val="93000"/>
              </a:lnSpc>
              <a:spcBef>
                <a:spcPts val="300"/>
              </a:spcBef>
            </a:pPr>
            <a:r>
              <a:rPr lang="en-GB" sz="1200">
                <a:solidFill>
                  <a:srgbClr val="1F497D"/>
                </a:solidFill>
                <a:latin typeface="+mj-lt"/>
                <a:cs typeface="Arial" panose="020B0604020202020204" pitchFamily="34" charset="0"/>
              </a:rPr>
              <a:t>Key Terms</a:t>
            </a:r>
          </a:p>
        </p:txBody>
      </p:sp>
      <p:grpSp>
        <p:nvGrpSpPr>
          <p:cNvPr id="3" name="Group 2"/>
          <p:cNvGrpSpPr/>
          <p:nvPr/>
        </p:nvGrpSpPr>
        <p:grpSpPr>
          <a:xfrm>
            <a:off x="486000" y="3016051"/>
            <a:ext cx="4216629" cy="1084179"/>
            <a:chOff x="486000" y="1874352"/>
            <a:chExt cx="4216629" cy="1084179"/>
          </a:xfrm>
        </p:grpSpPr>
        <p:sp>
          <p:nvSpPr>
            <p:cNvPr id="80" name="Rectangle 79">
              <a:extLst>
                <a:ext uri="{FF2B5EF4-FFF2-40B4-BE49-F238E27FC236}">
                  <a16:creationId xmlns:a16="http://schemas.microsoft.com/office/drawing/2014/main" id="{C8E0D3BB-D15C-432F-82DB-C6C669BAD8E5}"/>
                </a:ext>
              </a:extLst>
            </p:cNvPr>
            <p:cNvSpPr/>
            <p:nvPr/>
          </p:nvSpPr>
          <p:spPr>
            <a:xfrm>
              <a:off x="486000" y="1874352"/>
              <a:ext cx="4216629" cy="460998"/>
            </a:xfrm>
            <a:prstGeom prst="rect">
              <a:avLst/>
            </a:prstGeom>
            <a:solidFill>
              <a:srgbClr val="0060A9"/>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noProof="0">
                  <a:ln>
                    <a:noFill/>
                  </a:ln>
                  <a:solidFill>
                    <a:prstClr val="white"/>
                  </a:solidFill>
                  <a:effectLst/>
                  <a:uLnTx/>
                  <a:uFillTx/>
                  <a:latin typeface="+mj-lt"/>
                  <a:ea typeface="+mn-ea"/>
                  <a:cs typeface="Arial" panose="020B0604020202020204" pitchFamily="34" charset="0"/>
                </a:rPr>
                <a:t>Mezzanine and Junior Notes</a:t>
              </a:r>
              <a:endParaRPr kumimoji="0" lang="en-GB" sz="1400" b="1" i="0" u="none" strike="noStrike" kern="0" cap="none" spc="0" normalizeH="0" baseline="0" noProof="0">
                <a:ln>
                  <a:noFill/>
                </a:ln>
                <a:solidFill>
                  <a:prstClr val="white"/>
                </a:solidFill>
                <a:effectLst/>
                <a:uLnTx/>
                <a:uFillTx/>
                <a:latin typeface="+mj-lt"/>
                <a:ea typeface="+mn-ea"/>
                <a:cs typeface="Arial" panose="020B0604020202020204" pitchFamily="34" charset="0"/>
              </a:endParaRPr>
            </a:p>
          </p:txBody>
        </p:sp>
        <p:sp>
          <p:nvSpPr>
            <p:cNvPr id="85" name="Rectangle 84">
              <a:extLst>
                <a:ext uri="{FF2B5EF4-FFF2-40B4-BE49-F238E27FC236}">
                  <a16:creationId xmlns:a16="http://schemas.microsoft.com/office/drawing/2014/main" id="{C8E0D3BB-D15C-432F-82DB-C6C669BAD8E5}"/>
                </a:ext>
              </a:extLst>
            </p:cNvPr>
            <p:cNvSpPr/>
            <p:nvPr/>
          </p:nvSpPr>
          <p:spPr>
            <a:xfrm>
              <a:off x="486000" y="2331423"/>
              <a:ext cx="4216629" cy="627108"/>
            </a:xfrm>
            <a:prstGeom prst="rect">
              <a:avLst/>
            </a:prstGeom>
            <a:noFill/>
            <a:ln w="12700" cap="flat" cmpd="sng" algn="ctr">
              <a:solidFill>
                <a:srgbClr val="0060A9"/>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a:ln>
                    <a:noFill/>
                  </a:ln>
                  <a:effectLst/>
                  <a:uLnTx/>
                  <a:uFillTx/>
                  <a:latin typeface="+mj-lt"/>
                  <a:ea typeface="+mn-ea"/>
                  <a:cs typeface="Arial" panose="020B0604020202020204" pitchFamily="34" charset="0"/>
                </a:rPr>
                <a:t>€86 </a:t>
              </a:r>
              <a:r>
                <a:rPr kumimoji="0" lang="en-GB" sz="1400" b="1" i="0" u="none" strike="noStrike" kern="0" cap="none" spc="0" normalizeH="0" baseline="0" noProof="0" err="1">
                  <a:ln>
                    <a:noFill/>
                  </a:ln>
                  <a:effectLst/>
                  <a:uLnTx/>
                  <a:uFillTx/>
                  <a:latin typeface="+mj-lt"/>
                  <a:ea typeface="+mn-ea"/>
                  <a:cs typeface="Arial" panose="020B0604020202020204" pitchFamily="34" charset="0"/>
                </a:rPr>
                <a:t>mn</a:t>
              </a:r>
              <a:r>
                <a:rPr kumimoji="0" lang="en-GB" sz="1400" b="1" i="0" u="none" strike="noStrike" kern="0" cap="none" spc="0" normalizeH="0" baseline="0" noProof="0">
                  <a:ln>
                    <a:noFill/>
                  </a:ln>
                  <a:effectLst/>
                  <a:uLnTx/>
                  <a:uFillTx/>
                  <a:latin typeface="+mj-lt"/>
                  <a:ea typeface="+mn-ea"/>
                  <a:cs typeface="Arial" panose="020B0604020202020204" pitchFamily="34" charset="0"/>
                </a:rPr>
                <a:t> consideration for</a:t>
              </a:r>
              <a:r>
                <a:rPr kumimoji="0" lang="en-GB" sz="1400" b="1" i="0" u="none" strike="noStrike" kern="0" cap="none" spc="0" normalizeH="0" noProof="0">
                  <a:ln>
                    <a:noFill/>
                  </a:ln>
                  <a:effectLst/>
                  <a:uLnTx/>
                  <a:uFillTx/>
                  <a:latin typeface="+mj-lt"/>
                  <a:ea typeface="+mn-ea"/>
                  <a:cs typeface="Arial" panose="020B0604020202020204" pitchFamily="34" charset="0"/>
                </a:rPr>
                <a:t> 95%</a:t>
              </a:r>
              <a:endParaRPr kumimoji="0" lang="en-GB" sz="1400" b="1" i="0" u="none" strike="noStrike" kern="0" cap="none" spc="0" normalizeH="0" baseline="0" noProof="0">
                <a:ln>
                  <a:noFill/>
                </a:ln>
                <a:effectLst/>
                <a:uLnTx/>
                <a:uFillTx/>
                <a:latin typeface="+mj-lt"/>
                <a:ea typeface="+mn-ea"/>
                <a:cs typeface="Arial" panose="020B0604020202020204" pitchFamily="34" charset="0"/>
              </a:endParaRPr>
            </a:p>
          </p:txBody>
        </p:sp>
      </p:grpSp>
      <p:grpSp>
        <p:nvGrpSpPr>
          <p:cNvPr id="4" name="Group 3"/>
          <p:cNvGrpSpPr/>
          <p:nvPr/>
        </p:nvGrpSpPr>
        <p:grpSpPr>
          <a:xfrm>
            <a:off x="486000" y="4228297"/>
            <a:ext cx="4216629" cy="918069"/>
            <a:chOff x="486000" y="2983515"/>
            <a:chExt cx="4216629" cy="918069"/>
          </a:xfrm>
        </p:grpSpPr>
        <p:sp>
          <p:nvSpPr>
            <p:cNvPr id="86" name="Rectangle 85">
              <a:extLst>
                <a:ext uri="{FF2B5EF4-FFF2-40B4-BE49-F238E27FC236}">
                  <a16:creationId xmlns:a16="http://schemas.microsoft.com/office/drawing/2014/main" id="{C8E0D3BB-D15C-432F-82DB-C6C669BAD8E5}"/>
                </a:ext>
              </a:extLst>
            </p:cNvPr>
            <p:cNvSpPr/>
            <p:nvPr/>
          </p:nvSpPr>
          <p:spPr>
            <a:xfrm>
              <a:off x="486000" y="2983515"/>
              <a:ext cx="4216629" cy="460998"/>
            </a:xfrm>
            <a:prstGeom prst="rect">
              <a:avLst/>
            </a:prstGeom>
            <a:solidFill>
              <a:srgbClr val="5B9BD5"/>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noProof="0">
                  <a:ln>
                    <a:noFill/>
                  </a:ln>
                  <a:solidFill>
                    <a:prstClr val="white"/>
                  </a:solidFill>
                  <a:effectLst/>
                  <a:uLnTx/>
                  <a:uFillTx/>
                  <a:latin typeface="+mj-lt"/>
                  <a:ea typeface="+mn-ea"/>
                  <a:cs typeface="Arial" panose="020B0604020202020204" pitchFamily="34" charset="0"/>
                </a:rPr>
                <a:t>Senior Note</a:t>
              </a:r>
              <a:endParaRPr kumimoji="0" lang="en-GB" sz="1400" b="1" i="0" u="none" strike="noStrike" kern="0" cap="none" spc="0" normalizeH="0" baseline="0" noProof="0">
                <a:ln>
                  <a:noFill/>
                </a:ln>
                <a:solidFill>
                  <a:prstClr val="white"/>
                </a:solidFill>
                <a:effectLst/>
                <a:uLnTx/>
                <a:uFillTx/>
                <a:latin typeface="+mj-lt"/>
                <a:ea typeface="+mn-ea"/>
                <a:cs typeface="Arial" panose="020B0604020202020204" pitchFamily="34" charset="0"/>
              </a:endParaRPr>
            </a:p>
          </p:txBody>
        </p:sp>
        <p:sp>
          <p:nvSpPr>
            <p:cNvPr id="87" name="Rectangle 86">
              <a:extLst>
                <a:ext uri="{FF2B5EF4-FFF2-40B4-BE49-F238E27FC236}">
                  <a16:creationId xmlns:a16="http://schemas.microsoft.com/office/drawing/2014/main" id="{C8E0D3BB-D15C-432F-82DB-C6C669BAD8E5}"/>
                </a:ext>
              </a:extLst>
            </p:cNvPr>
            <p:cNvSpPr/>
            <p:nvPr/>
          </p:nvSpPr>
          <p:spPr>
            <a:xfrm>
              <a:off x="486000" y="3440586"/>
              <a:ext cx="4216629" cy="460998"/>
            </a:xfrm>
            <a:prstGeom prst="rect">
              <a:avLst/>
            </a:prstGeom>
            <a:noFill/>
            <a:ln w="12700" cap="flat" cmpd="sng" algn="ctr">
              <a:solidFill>
                <a:srgbClr val="5A9AD6"/>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a:ln>
                    <a:noFill/>
                  </a:ln>
                  <a:effectLst/>
                  <a:uLnTx/>
                  <a:uFillTx/>
                  <a:latin typeface="+mj-lt"/>
                  <a:ea typeface="+mn-ea"/>
                  <a:cs typeface="Arial" panose="020B0604020202020204" pitchFamily="34" charset="0"/>
                </a:rPr>
                <a:t>33,3% to be acquired at</a:t>
              </a:r>
              <a:r>
                <a:rPr kumimoji="0" lang="en-GB" sz="1400" b="1" i="0" u="none" strike="noStrike" kern="0" cap="none" spc="0" normalizeH="0" noProof="0">
                  <a:ln>
                    <a:noFill/>
                  </a:ln>
                  <a:effectLst/>
                  <a:uLnTx/>
                  <a:uFillTx/>
                  <a:latin typeface="+mj-lt"/>
                  <a:ea typeface="+mn-ea"/>
                  <a:cs typeface="Arial" panose="020B0604020202020204" pitchFamily="34" charset="0"/>
                </a:rPr>
                <a:t> par at issuance </a:t>
              </a:r>
              <a:endParaRPr kumimoji="0" lang="en-GB" sz="1400" b="1" i="0" u="none" strike="noStrike" kern="0" cap="none" spc="0" normalizeH="0" baseline="0" noProof="0">
                <a:ln>
                  <a:noFill/>
                </a:ln>
                <a:effectLst/>
                <a:uLnTx/>
                <a:uFillTx/>
                <a:latin typeface="+mj-lt"/>
                <a:ea typeface="+mn-ea"/>
                <a:cs typeface="Arial" panose="020B0604020202020204" pitchFamily="34" charset="0"/>
              </a:endParaRPr>
            </a:p>
          </p:txBody>
        </p:sp>
      </p:grpSp>
      <p:grpSp>
        <p:nvGrpSpPr>
          <p:cNvPr id="6" name="Group 5"/>
          <p:cNvGrpSpPr/>
          <p:nvPr/>
        </p:nvGrpSpPr>
        <p:grpSpPr>
          <a:xfrm>
            <a:off x="486000" y="5276263"/>
            <a:ext cx="4216629" cy="918069"/>
            <a:chOff x="486000" y="4274073"/>
            <a:chExt cx="4216629" cy="918069"/>
          </a:xfrm>
        </p:grpSpPr>
        <p:sp>
          <p:nvSpPr>
            <p:cNvPr id="88" name="Rectangle 87">
              <a:extLst>
                <a:ext uri="{FF2B5EF4-FFF2-40B4-BE49-F238E27FC236}">
                  <a16:creationId xmlns:a16="http://schemas.microsoft.com/office/drawing/2014/main" id="{C8E0D3BB-D15C-432F-82DB-C6C669BAD8E5}"/>
                </a:ext>
              </a:extLst>
            </p:cNvPr>
            <p:cNvSpPr/>
            <p:nvPr/>
          </p:nvSpPr>
          <p:spPr>
            <a:xfrm>
              <a:off x="486000" y="4274073"/>
              <a:ext cx="4216629" cy="460998"/>
            </a:xfrm>
            <a:prstGeom prst="rect">
              <a:avLst/>
            </a:prstGeom>
            <a:solidFill>
              <a:srgbClr val="8FAAD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1400" b="1" kern="0">
                  <a:solidFill>
                    <a:prstClr val="white"/>
                  </a:solidFill>
                  <a:latin typeface="+mj-lt"/>
                  <a:cs typeface="Arial" panose="020B0604020202020204" pitchFamily="34" charset="0"/>
                </a:rPr>
                <a:t>100</a:t>
              </a:r>
              <a:r>
                <a:rPr kumimoji="0" lang="en-GB" sz="1400" b="1" i="0" u="none" strike="noStrike" kern="0" cap="none" spc="0" normalizeH="0" baseline="0" noProof="0">
                  <a:ln>
                    <a:noFill/>
                  </a:ln>
                  <a:solidFill>
                    <a:prstClr val="white"/>
                  </a:solidFill>
                  <a:effectLst/>
                  <a:uLnTx/>
                  <a:uFillTx/>
                  <a:latin typeface="+mj-lt"/>
                  <a:cs typeface="Arial" panose="020B0604020202020204" pitchFamily="34" charset="0"/>
                </a:rPr>
                <a:t>% disposal of the APS Debt Servicer</a:t>
              </a:r>
            </a:p>
          </p:txBody>
        </p:sp>
        <p:sp>
          <p:nvSpPr>
            <p:cNvPr id="89" name="Rectangle 88">
              <a:extLst>
                <a:ext uri="{FF2B5EF4-FFF2-40B4-BE49-F238E27FC236}">
                  <a16:creationId xmlns:a16="http://schemas.microsoft.com/office/drawing/2014/main" id="{C8E0D3BB-D15C-432F-82DB-C6C669BAD8E5}"/>
                </a:ext>
              </a:extLst>
            </p:cNvPr>
            <p:cNvSpPr/>
            <p:nvPr/>
          </p:nvSpPr>
          <p:spPr>
            <a:xfrm>
              <a:off x="486000" y="4731144"/>
              <a:ext cx="4216629" cy="460998"/>
            </a:xfrm>
            <a:prstGeom prst="rect">
              <a:avLst/>
            </a:prstGeom>
            <a:noFill/>
            <a:ln w="12700" cap="flat" cmpd="sng" algn="ctr">
              <a:solidFill>
                <a:srgbClr val="8CAAD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a:ln>
                    <a:noFill/>
                  </a:ln>
                  <a:effectLst/>
                  <a:uLnTx/>
                  <a:uFillTx/>
                  <a:latin typeface="+mj-lt"/>
                  <a:cs typeface="Arial" panose="020B0604020202020204" pitchFamily="34" charset="0"/>
                </a:rPr>
                <a:t>€37 </a:t>
              </a:r>
              <a:r>
                <a:rPr kumimoji="0" lang="en-GB" sz="1400" b="1" i="0" u="none" strike="noStrike" kern="0" cap="none" spc="0" normalizeH="0" baseline="0" noProof="0" err="1">
                  <a:ln>
                    <a:noFill/>
                  </a:ln>
                  <a:effectLst/>
                  <a:uLnTx/>
                  <a:uFillTx/>
                  <a:latin typeface="+mj-lt"/>
                  <a:cs typeface="Arial" panose="020B0604020202020204" pitchFamily="34" charset="0"/>
                </a:rPr>
                <a:t>mn</a:t>
              </a:r>
              <a:r>
                <a:rPr lang="en-GB" sz="1400" b="1" kern="0">
                  <a:latin typeface="+mj-lt"/>
                  <a:cs typeface="Arial" panose="020B0604020202020204" pitchFamily="34" charset="0"/>
                </a:rPr>
                <a:t>, including an up to €5 </a:t>
              </a:r>
              <a:r>
                <a:rPr lang="en-GB" sz="1400" b="1" kern="0" err="1">
                  <a:latin typeface="+mj-lt"/>
                  <a:cs typeface="Arial" panose="020B0604020202020204" pitchFamily="34" charset="0"/>
                </a:rPr>
                <a:t>mn</a:t>
              </a:r>
              <a:r>
                <a:rPr kumimoji="0" lang="en-GB" sz="1400" b="1" i="0" u="none" strike="noStrike" kern="0" cap="none" spc="0" normalizeH="0" baseline="0" noProof="0">
                  <a:ln>
                    <a:noFill/>
                  </a:ln>
                  <a:effectLst/>
                  <a:uLnTx/>
                  <a:uFillTx/>
                  <a:latin typeface="+mj-lt"/>
                  <a:cs typeface="Arial" panose="020B0604020202020204" pitchFamily="34" charset="0"/>
                </a:rPr>
                <a:t> </a:t>
              </a:r>
              <a:r>
                <a:rPr lang="en-GB" sz="1400" b="1" kern="0">
                  <a:latin typeface="+mj-lt"/>
                  <a:cs typeface="Arial" panose="020B0604020202020204" pitchFamily="34" charset="0"/>
                </a:rPr>
                <a:t>earn-out</a:t>
              </a:r>
              <a:endParaRPr kumimoji="0" lang="en-GB" sz="1400" b="1" i="0" u="none" strike="noStrike" kern="0" cap="none" spc="0" normalizeH="0" baseline="0" noProof="0">
                <a:ln>
                  <a:noFill/>
                </a:ln>
                <a:effectLst/>
                <a:uLnTx/>
                <a:uFillTx/>
                <a:latin typeface="+mj-lt"/>
                <a:cs typeface="Arial" panose="020B0604020202020204" pitchFamily="34" charset="0"/>
              </a:endParaRPr>
            </a:p>
          </p:txBody>
        </p:sp>
      </p:grpSp>
      <p:cxnSp>
        <p:nvCxnSpPr>
          <p:cNvPr id="93" name="Horizontal Line">
            <a:extLst>
              <a:ext uri="{FF2B5EF4-FFF2-40B4-BE49-F238E27FC236}">
                <a16:creationId xmlns:a16="http://schemas.microsoft.com/office/drawing/2014/main" id="{7253CD41-18AF-405F-8B7C-5D230507CDE1}"/>
              </a:ext>
            </a:extLst>
          </p:cNvPr>
          <p:cNvCxnSpPr>
            <a:cxnSpLocks/>
          </p:cNvCxnSpPr>
          <p:nvPr/>
        </p:nvCxnSpPr>
        <p:spPr bwMode="auto">
          <a:xfrm>
            <a:off x="5449885" y="1717200"/>
            <a:ext cx="6262690" cy="0"/>
          </a:xfrm>
          <a:prstGeom prst="line">
            <a:avLst/>
          </a:prstGeom>
          <a:solidFill>
            <a:srgbClr val="FFFFFF"/>
          </a:solidFill>
          <a:ln w="22225" cap="flat" cmpd="sng" algn="ctr">
            <a:solidFill>
              <a:srgbClr val="1F497D"/>
            </a:solidFill>
            <a:prstDash val="solid"/>
            <a:round/>
            <a:headEnd type="none" w="med" len="med"/>
            <a:tailEnd type="none" w="med" len="med"/>
          </a:ln>
          <a:effectLst/>
          <a:extLst>
            <a:ext uri="{AF507438-7753-43e0-B8FC-AC1667EBCBE1}">
              <a14:hiddenEffects xmlns="" xmlns:a14="http://schemas.microsoft.com/office/drawing/2010/main">
                <a:effectLst>
                  <a:outerShdw dist="53882" dir="2700000" algn="ctr" rotWithShape="0">
                    <a:schemeClr val="bg2"/>
                  </a:outerShdw>
                </a:effectLst>
              </a14:hiddenEffects>
            </a:ext>
          </a:extLst>
        </p:spPr>
      </p:cxnSp>
      <p:sp>
        <p:nvSpPr>
          <p:cNvPr id="95" name="TextBox 58">
            <a:extLst>
              <a:ext uri="{FF2B5EF4-FFF2-40B4-BE49-F238E27FC236}">
                <a16:creationId xmlns:a16="http://schemas.microsoft.com/office/drawing/2014/main" id="{75072118-0872-46FD-9CB5-3839847F8594}"/>
              </a:ext>
            </a:extLst>
          </p:cNvPr>
          <p:cNvSpPr txBox="1"/>
          <p:nvPr/>
        </p:nvSpPr>
        <p:spPr>
          <a:xfrm>
            <a:off x="5449885" y="1497217"/>
            <a:ext cx="4515699" cy="244417"/>
          </a:xfrm>
          <a:prstGeom prst="rect">
            <a:avLst/>
          </a:prstGeom>
          <a:noFill/>
        </p:spPr>
        <p:txBody>
          <a:bodyPr wrap="square" lIns="0" tIns="0" rIns="0" bIns="72000" rtlCol="0" anchor="b" anchorCtr="0">
            <a:spAutoFit/>
          </a:bodyPr>
          <a:lstStyle>
            <a:defPPr>
              <a:defRPr lang="en-GB"/>
            </a:defPPr>
            <a:lvl1pPr algn="ctr" rtl="0" fontAlgn="base">
              <a:spcBef>
                <a:spcPct val="0"/>
              </a:spcBef>
              <a:spcAft>
                <a:spcPct val="0"/>
              </a:spcAft>
              <a:defRPr sz="3200" b="1" kern="1200">
                <a:solidFill>
                  <a:schemeClr val="tx1"/>
                </a:solidFill>
                <a:latin typeface="Arial" charset="0"/>
                <a:ea typeface="+mn-ea"/>
                <a:cs typeface="+mn-cs"/>
              </a:defRPr>
            </a:lvl1pPr>
            <a:lvl2pPr marL="457200" algn="ctr" rtl="0" fontAlgn="base">
              <a:spcBef>
                <a:spcPct val="0"/>
              </a:spcBef>
              <a:spcAft>
                <a:spcPct val="0"/>
              </a:spcAft>
              <a:defRPr sz="3200" b="1" kern="1200">
                <a:solidFill>
                  <a:schemeClr val="tx1"/>
                </a:solidFill>
                <a:latin typeface="Arial" charset="0"/>
                <a:ea typeface="+mn-ea"/>
                <a:cs typeface="+mn-cs"/>
              </a:defRPr>
            </a:lvl2pPr>
            <a:lvl3pPr marL="914400" algn="ctr" rtl="0" fontAlgn="base">
              <a:spcBef>
                <a:spcPct val="0"/>
              </a:spcBef>
              <a:spcAft>
                <a:spcPct val="0"/>
              </a:spcAft>
              <a:defRPr sz="3200" b="1" kern="1200">
                <a:solidFill>
                  <a:schemeClr val="tx1"/>
                </a:solidFill>
                <a:latin typeface="Arial" charset="0"/>
                <a:ea typeface="+mn-ea"/>
                <a:cs typeface="+mn-cs"/>
              </a:defRPr>
            </a:lvl3pPr>
            <a:lvl4pPr marL="1371600" algn="ctr" rtl="0" fontAlgn="base">
              <a:spcBef>
                <a:spcPct val="0"/>
              </a:spcBef>
              <a:spcAft>
                <a:spcPct val="0"/>
              </a:spcAft>
              <a:defRPr sz="3200" b="1" kern="1200">
                <a:solidFill>
                  <a:schemeClr val="tx1"/>
                </a:solidFill>
                <a:latin typeface="Arial" charset="0"/>
                <a:ea typeface="+mn-ea"/>
                <a:cs typeface="+mn-cs"/>
              </a:defRPr>
            </a:lvl4pPr>
            <a:lvl5pPr marL="1828800" algn="ctr" rtl="0" fontAlgn="base">
              <a:spcBef>
                <a:spcPct val="0"/>
              </a:spcBef>
              <a:spcAft>
                <a:spcPct val="0"/>
              </a:spcAft>
              <a:defRPr sz="3200" b="1" kern="1200">
                <a:solidFill>
                  <a:schemeClr val="tx1"/>
                </a:solidFill>
                <a:latin typeface="Arial" charset="0"/>
                <a:ea typeface="+mn-ea"/>
                <a:cs typeface="+mn-cs"/>
              </a:defRPr>
            </a:lvl5pPr>
            <a:lvl6pPr marL="2286000" algn="l" defTabSz="914400" rtl="0" eaLnBrk="1" latinLnBrk="0" hangingPunct="1">
              <a:defRPr sz="3200" b="1" kern="1200">
                <a:solidFill>
                  <a:schemeClr val="tx1"/>
                </a:solidFill>
                <a:latin typeface="Arial" charset="0"/>
                <a:ea typeface="+mn-ea"/>
                <a:cs typeface="+mn-cs"/>
              </a:defRPr>
            </a:lvl6pPr>
            <a:lvl7pPr marL="2743200" algn="l" defTabSz="914400" rtl="0" eaLnBrk="1" latinLnBrk="0" hangingPunct="1">
              <a:defRPr sz="3200" b="1" kern="1200">
                <a:solidFill>
                  <a:schemeClr val="tx1"/>
                </a:solidFill>
                <a:latin typeface="Arial" charset="0"/>
                <a:ea typeface="+mn-ea"/>
                <a:cs typeface="+mn-cs"/>
              </a:defRPr>
            </a:lvl7pPr>
            <a:lvl8pPr marL="3200400" algn="l" defTabSz="914400" rtl="0" eaLnBrk="1" latinLnBrk="0" hangingPunct="1">
              <a:defRPr sz="3200" b="1" kern="1200">
                <a:solidFill>
                  <a:schemeClr val="tx1"/>
                </a:solidFill>
                <a:latin typeface="Arial" charset="0"/>
                <a:ea typeface="+mn-ea"/>
                <a:cs typeface="+mn-cs"/>
              </a:defRPr>
            </a:lvl8pPr>
            <a:lvl9pPr marL="3657600" algn="l" defTabSz="914400" rtl="0" eaLnBrk="1" latinLnBrk="0" hangingPunct="1">
              <a:defRPr sz="3200" b="1" kern="1200">
                <a:solidFill>
                  <a:schemeClr val="tx1"/>
                </a:solidFill>
                <a:latin typeface="Arial" charset="0"/>
                <a:ea typeface="+mn-ea"/>
                <a:cs typeface="+mn-cs"/>
              </a:defRPr>
            </a:lvl9pPr>
          </a:lstStyle>
          <a:p>
            <a:pPr algn="l">
              <a:lnSpc>
                <a:spcPct val="93000"/>
              </a:lnSpc>
              <a:spcBef>
                <a:spcPts val="300"/>
              </a:spcBef>
            </a:pPr>
            <a:r>
              <a:rPr lang="en-GB" sz="1200">
                <a:solidFill>
                  <a:srgbClr val="1F497D"/>
                </a:solidFill>
                <a:latin typeface="+mj-lt"/>
                <a:cs typeface="Arial" panose="020B0604020202020204" pitchFamily="34" charset="0"/>
              </a:rPr>
              <a:t>CET1 ratio impact (based on Dec-20 figures)</a:t>
            </a:r>
          </a:p>
        </p:txBody>
      </p:sp>
      <p:graphicFrame>
        <p:nvGraphicFramePr>
          <p:cNvPr id="11" name="Chart 10"/>
          <p:cNvGraphicFramePr/>
          <p:nvPr>
            <p:extLst>
              <p:ext uri="{D42A27DB-BD31-4B8C-83A1-F6EECF244321}">
                <p14:modId xmlns:p14="http://schemas.microsoft.com/office/powerpoint/2010/main" val="1752633990"/>
              </p:ext>
            </p:extLst>
          </p:nvPr>
        </p:nvGraphicFramePr>
        <p:xfrm>
          <a:off x="5449884" y="1874352"/>
          <a:ext cx="6262689" cy="4492240"/>
        </p:xfrm>
        <a:graphic>
          <a:graphicData uri="http://schemas.openxmlformats.org/drawingml/2006/chart">
            <c:chart xmlns:c="http://schemas.openxmlformats.org/drawingml/2006/chart" xmlns:r="http://schemas.openxmlformats.org/officeDocument/2006/relationships" r:id="rId3"/>
          </a:graphicData>
        </a:graphic>
      </p:graphicFrame>
      <p:sp>
        <p:nvSpPr>
          <p:cNvPr id="25" name="TextBox 24">
            <a:extLst>
              <a:ext uri="{FF2B5EF4-FFF2-40B4-BE49-F238E27FC236}">
                <a16:creationId xmlns:a16="http://schemas.microsoft.com/office/drawing/2014/main" id="{4A4B1370-7382-4DB5-9DCF-2143417E6F42}"/>
              </a:ext>
            </a:extLst>
          </p:cNvPr>
          <p:cNvSpPr txBox="1"/>
          <p:nvPr/>
        </p:nvSpPr>
        <p:spPr>
          <a:xfrm>
            <a:off x="342900" y="6434023"/>
            <a:ext cx="11369674" cy="365125"/>
          </a:xfrm>
          <a:prstGeom prst="rect">
            <a:avLst/>
          </a:prstGeom>
          <a:noFill/>
        </p:spPr>
        <p:txBody>
          <a:bodyPr vert="horz" wrap="square" lIns="0" tIns="45720" rIns="0" bIns="45720" rtlCol="0" anchor="ctr">
            <a:noAutofit/>
          </a:bodyPr>
          <a:lstStyle/>
          <a:p>
            <a:pPr algn="just"/>
            <a:endParaRPr lang="en-GB" sz="800">
              <a:solidFill>
                <a:srgbClr val="666666"/>
              </a:solidFill>
              <a:latin typeface="+mj-lt"/>
              <a:cs typeface="Arial" panose="020B0604020202020204" pitchFamily="34" charset="0"/>
            </a:endParaRPr>
          </a:p>
        </p:txBody>
      </p:sp>
      <p:sp>
        <p:nvSpPr>
          <p:cNvPr id="26" name="TextBox 25">
            <a:extLst>
              <a:ext uri="{FF2B5EF4-FFF2-40B4-BE49-F238E27FC236}">
                <a16:creationId xmlns:a16="http://schemas.microsoft.com/office/drawing/2014/main" id="{C6CCD096-75AE-4609-915C-C820A5612AB3}"/>
              </a:ext>
            </a:extLst>
          </p:cNvPr>
          <p:cNvSpPr txBox="1"/>
          <p:nvPr/>
        </p:nvSpPr>
        <p:spPr>
          <a:xfrm>
            <a:off x="469900" y="6419550"/>
            <a:ext cx="11369674" cy="365125"/>
          </a:xfrm>
          <a:prstGeom prst="rect">
            <a:avLst/>
          </a:prstGeom>
          <a:noFill/>
        </p:spPr>
        <p:txBody>
          <a:bodyPr vert="horz" wrap="square" lIns="0" tIns="45720" rIns="0" bIns="45720" rtlCol="0" anchor="ctr">
            <a:noAutofit/>
          </a:bodyPr>
          <a:lstStyle/>
          <a:p>
            <a:pPr algn="just"/>
            <a:r>
              <a:rPr lang="en-GB" sz="700"/>
              <a:t>1) Pro forma based on Dec-20 figures 2) RWA relief will take place once the transaction is concluded, expected by end 2022</a:t>
            </a:r>
          </a:p>
        </p:txBody>
      </p:sp>
      <p:sp>
        <p:nvSpPr>
          <p:cNvPr id="27" name="Rectangle 26">
            <a:extLst>
              <a:ext uri="{FF2B5EF4-FFF2-40B4-BE49-F238E27FC236}">
                <a16:creationId xmlns:a16="http://schemas.microsoft.com/office/drawing/2014/main" id="{B1BC3A96-6AFA-4A5E-AA95-88EB12340146}"/>
              </a:ext>
            </a:extLst>
          </p:cNvPr>
          <p:cNvSpPr/>
          <p:nvPr/>
        </p:nvSpPr>
        <p:spPr>
          <a:xfrm>
            <a:off x="10261693" y="1806921"/>
            <a:ext cx="1225456" cy="460998"/>
          </a:xfrm>
          <a:prstGeom prst="rect">
            <a:avLst/>
          </a:prstGeom>
          <a:solidFill>
            <a:schemeClr val="accent1"/>
          </a:solidFill>
          <a:ln w="12700" cap="flat" cmpd="sng" algn="ctr">
            <a:solidFill>
              <a:schemeClr val="bg1">
                <a:lumMod val="75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100" b="1" i="0" u="none" strike="noStrike" kern="0" cap="none" spc="0" normalizeH="0" baseline="0" noProof="0">
                <a:ln>
                  <a:noFill/>
                </a:ln>
                <a:solidFill>
                  <a:schemeClr val="bg1"/>
                </a:solidFill>
                <a:effectLst/>
                <a:uLnTx/>
                <a:uFillTx/>
                <a:latin typeface="+mj-lt"/>
                <a:cs typeface="Arial" panose="020B0604020202020204" pitchFamily="34" charset="0"/>
              </a:rPr>
              <a:t>Positive impact </a:t>
            </a:r>
            <a:r>
              <a:rPr lang="en-GB" sz="1100" b="1" kern="0">
                <a:solidFill>
                  <a:schemeClr val="bg1"/>
                </a:solidFill>
                <a:latin typeface="+mj-lt"/>
                <a:cs typeface="Arial" panose="020B0604020202020204" pitchFamily="34" charset="0"/>
              </a:rPr>
              <a:t>of c. 15bps </a:t>
            </a:r>
          </a:p>
        </p:txBody>
      </p:sp>
      <p:grpSp>
        <p:nvGrpSpPr>
          <p:cNvPr id="24" name="Group 23">
            <a:extLst>
              <a:ext uri="{FF2B5EF4-FFF2-40B4-BE49-F238E27FC236}">
                <a16:creationId xmlns:a16="http://schemas.microsoft.com/office/drawing/2014/main" id="{D5835432-50AA-4D17-ADB2-4BF2CEDD1AFD}"/>
              </a:ext>
            </a:extLst>
          </p:cNvPr>
          <p:cNvGrpSpPr/>
          <p:nvPr/>
        </p:nvGrpSpPr>
        <p:grpSpPr>
          <a:xfrm>
            <a:off x="493620" y="1789135"/>
            <a:ext cx="4216629" cy="1084179"/>
            <a:chOff x="486000" y="1874352"/>
            <a:chExt cx="4216629" cy="1084179"/>
          </a:xfrm>
        </p:grpSpPr>
        <p:sp>
          <p:nvSpPr>
            <p:cNvPr id="28" name="Rectangle 27">
              <a:extLst>
                <a:ext uri="{FF2B5EF4-FFF2-40B4-BE49-F238E27FC236}">
                  <a16:creationId xmlns:a16="http://schemas.microsoft.com/office/drawing/2014/main" id="{11EF0CCB-8644-4CE6-9C31-2FEAD393057C}"/>
                </a:ext>
              </a:extLst>
            </p:cNvPr>
            <p:cNvSpPr/>
            <p:nvPr/>
          </p:nvSpPr>
          <p:spPr>
            <a:xfrm>
              <a:off x="486000" y="1874352"/>
              <a:ext cx="4216629" cy="460998"/>
            </a:xfrm>
            <a:prstGeom prst="rect">
              <a:avLst/>
            </a:prstGeom>
            <a:solidFill>
              <a:srgbClr val="0060A9"/>
            </a:solidFill>
            <a:ln w="12700" cap="flat" cmpd="sng" algn="ctr">
              <a:solidFill>
                <a:srgbClr val="0060A9"/>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a:ln>
                    <a:noFill/>
                  </a:ln>
                  <a:solidFill>
                    <a:prstClr val="white"/>
                  </a:solidFill>
                  <a:effectLst/>
                  <a:uLnTx/>
                  <a:uFillTx/>
                  <a:latin typeface="+mj-lt"/>
                  <a:ea typeface="+mn-ea"/>
                  <a:cs typeface="Arial" panose="020B0604020202020204" pitchFamily="34" charset="0"/>
                </a:rPr>
                <a:t>Starlight Portfolio </a:t>
              </a:r>
            </a:p>
          </p:txBody>
        </p:sp>
        <p:sp>
          <p:nvSpPr>
            <p:cNvPr id="29" name="Rectangle 28">
              <a:extLst>
                <a:ext uri="{FF2B5EF4-FFF2-40B4-BE49-F238E27FC236}">
                  <a16:creationId xmlns:a16="http://schemas.microsoft.com/office/drawing/2014/main" id="{A315D8F1-566E-4C0D-9B69-11208FC7ECD2}"/>
                </a:ext>
              </a:extLst>
            </p:cNvPr>
            <p:cNvSpPr/>
            <p:nvPr/>
          </p:nvSpPr>
          <p:spPr>
            <a:xfrm>
              <a:off x="486000" y="2331423"/>
              <a:ext cx="4216629" cy="627108"/>
            </a:xfrm>
            <a:prstGeom prst="rect">
              <a:avLst/>
            </a:prstGeom>
            <a:noFill/>
            <a:ln w="12700" cap="flat" cmpd="sng" algn="ctr">
              <a:solidFill>
                <a:srgbClr val="0060A9"/>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1400" b="1" kern="0">
                  <a:latin typeface="+mj-lt"/>
                  <a:cs typeface="Arial" panose="020B0604020202020204" pitchFamily="34" charset="0"/>
                </a:rPr>
                <a:t>€320 </a:t>
              </a:r>
              <a:r>
                <a:rPr lang="en-GB" sz="1400" b="1" kern="0" err="1">
                  <a:latin typeface="+mj-lt"/>
                  <a:cs typeface="Arial" panose="020B0604020202020204" pitchFamily="34" charset="0"/>
                </a:rPr>
                <a:t>mn</a:t>
              </a:r>
              <a:r>
                <a:rPr lang="en-GB" sz="1400" b="1" kern="0">
                  <a:latin typeface="+mj-lt"/>
                  <a:cs typeface="Arial" panose="020B0604020202020204" pitchFamily="34" charset="0"/>
                </a:rPr>
                <a:t> implied price for 100%</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400" b="1" i="0" u="none" strike="noStrike" kern="0" cap="none" spc="0" normalizeH="0" baseline="0" noProof="0">
                  <a:ln>
                    <a:noFill/>
                  </a:ln>
                  <a:effectLst/>
                  <a:uLnTx/>
                  <a:uFillTx/>
                  <a:latin typeface="+mj-lt"/>
                  <a:cs typeface="Arial" panose="020B0604020202020204" pitchFamily="34" charset="0"/>
                </a:rPr>
                <a:t>Corresponding</a:t>
              </a:r>
              <a:r>
                <a:rPr kumimoji="0" lang="en-GB" sz="1400" b="1" i="0" u="none" strike="noStrike" kern="0" cap="none" spc="0" normalizeH="0" noProof="0">
                  <a:ln>
                    <a:noFill/>
                  </a:ln>
                  <a:effectLst/>
                  <a:uLnTx/>
                  <a:uFillTx/>
                  <a:latin typeface="+mj-lt"/>
                  <a:cs typeface="Arial" panose="020B0604020202020204" pitchFamily="34" charset="0"/>
                </a:rPr>
                <a:t> to P/GBV of 41%</a:t>
              </a:r>
              <a:endParaRPr kumimoji="0" lang="en-GB" sz="1400" b="1" i="0" u="none" strike="noStrike" kern="0" cap="none" spc="0" normalizeH="0" baseline="0" noProof="0">
                <a:ln>
                  <a:noFill/>
                </a:ln>
                <a:effectLst/>
                <a:uLnTx/>
                <a:uFillTx/>
                <a:latin typeface="+mj-lt"/>
                <a:cs typeface="Arial" panose="020B0604020202020204" pitchFamily="34" charset="0"/>
              </a:endParaRPr>
            </a:p>
          </p:txBody>
        </p:sp>
      </p:grpSp>
      <p:sp>
        <p:nvSpPr>
          <p:cNvPr id="2" name="TextBox 1">
            <a:extLst>
              <a:ext uri="{FF2B5EF4-FFF2-40B4-BE49-F238E27FC236}">
                <a16:creationId xmlns:a16="http://schemas.microsoft.com/office/drawing/2014/main" id="{3F6F93FA-9952-4724-AC0D-F6971A0D0720}"/>
              </a:ext>
            </a:extLst>
          </p:cNvPr>
          <p:cNvSpPr txBox="1"/>
          <p:nvPr/>
        </p:nvSpPr>
        <p:spPr>
          <a:xfrm>
            <a:off x="10044689" y="5900512"/>
            <a:ext cx="256447" cy="162154"/>
          </a:xfrm>
          <a:prstGeom prst="rect">
            <a:avLst/>
          </a:prstGeom>
        </p:spPr>
        <p:txBody>
          <a:bodyPr vert="horz" wrap="square" lIns="91440" tIns="45720" rIns="91440" bIns="45720" rtlCol="0" anchor="ctr">
            <a:normAutofit fontScale="25000" lnSpcReduction="20000"/>
          </a:bodyPr>
          <a:lstStyle/>
          <a:p>
            <a:r>
              <a:rPr lang="en-GB" sz="2500">
                <a:latin typeface="Calibri"/>
                <a:cs typeface="Calibri"/>
              </a:rPr>
              <a:t>2</a:t>
            </a:r>
          </a:p>
        </p:txBody>
      </p:sp>
    </p:spTree>
    <p:extLst>
      <p:ext uri="{BB962C8B-B14F-4D97-AF65-F5344CB8AC3E}">
        <p14:creationId xmlns:p14="http://schemas.microsoft.com/office/powerpoint/2010/main" val="96320102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 name="Chart 35">
            <a:extLst>
              <a:ext uri="{FF2B5EF4-FFF2-40B4-BE49-F238E27FC236}">
                <a16:creationId xmlns:a16="http://schemas.microsoft.com/office/drawing/2014/main" id="{DE3AB19B-0E03-48F5-91EF-1925AD70C9F5}"/>
              </a:ext>
            </a:extLst>
          </p:cNvPr>
          <p:cNvGraphicFramePr/>
          <p:nvPr>
            <p:extLst>
              <p:ext uri="{D42A27DB-BD31-4B8C-83A1-F6EECF244321}">
                <p14:modId xmlns:p14="http://schemas.microsoft.com/office/powerpoint/2010/main" val="3658330576"/>
              </p:ext>
            </p:extLst>
          </p:nvPr>
        </p:nvGraphicFramePr>
        <p:xfrm>
          <a:off x="451568" y="1612276"/>
          <a:ext cx="5804129" cy="2314550"/>
        </p:xfrm>
        <a:graphic>
          <a:graphicData uri="http://schemas.openxmlformats.org/drawingml/2006/chart">
            <c:chart xmlns:c="http://schemas.openxmlformats.org/drawingml/2006/chart" xmlns:r="http://schemas.openxmlformats.org/officeDocument/2006/relationships" r:id="rId4"/>
          </a:graphicData>
        </a:graphic>
      </p:graphicFrame>
      <p:sp>
        <p:nvSpPr>
          <p:cNvPr id="48" name="TextBox 58">
            <a:extLst>
              <a:ext uri="{FF2B5EF4-FFF2-40B4-BE49-F238E27FC236}">
                <a16:creationId xmlns:a16="http://schemas.microsoft.com/office/drawing/2014/main" id="{E761AE42-B12D-4E3A-8CA0-545D9F883BCC}"/>
              </a:ext>
            </a:extLst>
          </p:cNvPr>
          <p:cNvSpPr txBox="1"/>
          <p:nvPr/>
        </p:nvSpPr>
        <p:spPr>
          <a:xfrm>
            <a:off x="7137028" y="1412972"/>
            <a:ext cx="3529015" cy="244417"/>
          </a:xfrm>
          <a:prstGeom prst="rect">
            <a:avLst/>
          </a:prstGeom>
          <a:noFill/>
        </p:spPr>
        <p:txBody>
          <a:bodyPr wrap="square" lIns="0" tIns="0" rIns="0" bIns="72000" rtlCol="0" anchor="b" anchorCtr="0">
            <a:spAutoFit/>
          </a:bodyPr>
          <a:lstStyle>
            <a:defPPr>
              <a:defRPr lang="en-GB"/>
            </a:defPPr>
            <a:lvl1pPr algn="ctr" rtl="0" fontAlgn="base">
              <a:spcBef>
                <a:spcPct val="0"/>
              </a:spcBef>
              <a:spcAft>
                <a:spcPct val="0"/>
              </a:spcAft>
              <a:defRPr sz="3200" b="1" kern="1200">
                <a:solidFill>
                  <a:schemeClr val="tx1"/>
                </a:solidFill>
                <a:latin typeface="Arial" charset="0"/>
                <a:ea typeface="+mn-ea"/>
                <a:cs typeface="+mn-cs"/>
              </a:defRPr>
            </a:lvl1pPr>
            <a:lvl2pPr marL="457200" algn="ctr" rtl="0" fontAlgn="base">
              <a:spcBef>
                <a:spcPct val="0"/>
              </a:spcBef>
              <a:spcAft>
                <a:spcPct val="0"/>
              </a:spcAft>
              <a:defRPr sz="3200" b="1" kern="1200">
                <a:solidFill>
                  <a:schemeClr val="tx1"/>
                </a:solidFill>
                <a:latin typeface="Arial" charset="0"/>
                <a:ea typeface="+mn-ea"/>
                <a:cs typeface="+mn-cs"/>
              </a:defRPr>
            </a:lvl2pPr>
            <a:lvl3pPr marL="914400" algn="ctr" rtl="0" fontAlgn="base">
              <a:spcBef>
                <a:spcPct val="0"/>
              </a:spcBef>
              <a:spcAft>
                <a:spcPct val="0"/>
              </a:spcAft>
              <a:defRPr sz="3200" b="1" kern="1200">
                <a:solidFill>
                  <a:schemeClr val="tx1"/>
                </a:solidFill>
                <a:latin typeface="Arial" charset="0"/>
                <a:ea typeface="+mn-ea"/>
                <a:cs typeface="+mn-cs"/>
              </a:defRPr>
            </a:lvl3pPr>
            <a:lvl4pPr marL="1371600" algn="ctr" rtl="0" fontAlgn="base">
              <a:spcBef>
                <a:spcPct val="0"/>
              </a:spcBef>
              <a:spcAft>
                <a:spcPct val="0"/>
              </a:spcAft>
              <a:defRPr sz="3200" b="1" kern="1200">
                <a:solidFill>
                  <a:schemeClr val="tx1"/>
                </a:solidFill>
                <a:latin typeface="Arial" charset="0"/>
                <a:ea typeface="+mn-ea"/>
                <a:cs typeface="+mn-cs"/>
              </a:defRPr>
            </a:lvl4pPr>
            <a:lvl5pPr marL="1828800" algn="ctr" rtl="0" fontAlgn="base">
              <a:spcBef>
                <a:spcPct val="0"/>
              </a:spcBef>
              <a:spcAft>
                <a:spcPct val="0"/>
              </a:spcAft>
              <a:defRPr sz="3200" b="1" kern="1200">
                <a:solidFill>
                  <a:schemeClr val="tx1"/>
                </a:solidFill>
                <a:latin typeface="Arial" charset="0"/>
                <a:ea typeface="+mn-ea"/>
                <a:cs typeface="+mn-cs"/>
              </a:defRPr>
            </a:lvl5pPr>
            <a:lvl6pPr marL="2286000" algn="l" defTabSz="914400" rtl="0" eaLnBrk="1" latinLnBrk="0" hangingPunct="1">
              <a:defRPr sz="3200" b="1" kern="1200">
                <a:solidFill>
                  <a:schemeClr val="tx1"/>
                </a:solidFill>
                <a:latin typeface="Arial" charset="0"/>
                <a:ea typeface="+mn-ea"/>
                <a:cs typeface="+mn-cs"/>
              </a:defRPr>
            </a:lvl6pPr>
            <a:lvl7pPr marL="2743200" algn="l" defTabSz="914400" rtl="0" eaLnBrk="1" latinLnBrk="0" hangingPunct="1">
              <a:defRPr sz="3200" b="1" kern="1200">
                <a:solidFill>
                  <a:schemeClr val="tx1"/>
                </a:solidFill>
                <a:latin typeface="Arial" charset="0"/>
                <a:ea typeface="+mn-ea"/>
                <a:cs typeface="+mn-cs"/>
              </a:defRPr>
            </a:lvl7pPr>
            <a:lvl8pPr marL="3200400" algn="l" defTabSz="914400" rtl="0" eaLnBrk="1" latinLnBrk="0" hangingPunct="1">
              <a:defRPr sz="3200" b="1" kern="1200">
                <a:solidFill>
                  <a:schemeClr val="tx1"/>
                </a:solidFill>
                <a:latin typeface="Arial" charset="0"/>
                <a:ea typeface="+mn-ea"/>
                <a:cs typeface="+mn-cs"/>
              </a:defRPr>
            </a:lvl8pPr>
            <a:lvl9pPr marL="3657600" algn="l" defTabSz="914400" rtl="0" eaLnBrk="1" latinLnBrk="0" hangingPunct="1">
              <a:defRPr sz="3200" b="1" kern="1200">
                <a:solidFill>
                  <a:schemeClr val="tx1"/>
                </a:solidFill>
                <a:latin typeface="Arial" charset="0"/>
                <a:ea typeface="+mn-ea"/>
                <a:cs typeface="+mn-cs"/>
              </a:defRPr>
            </a:lvl9pPr>
          </a:lstStyle>
          <a:p>
            <a:pPr algn="l">
              <a:lnSpc>
                <a:spcPct val="93000"/>
              </a:lnSpc>
              <a:spcBef>
                <a:spcPts val="300"/>
              </a:spcBef>
            </a:pPr>
            <a:r>
              <a:rPr lang="en-GB" sz="1200">
                <a:solidFill>
                  <a:srgbClr val="1F497D"/>
                </a:solidFill>
                <a:latin typeface="+mj-lt"/>
                <a:cs typeface="Arial" panose="020B0604020202020204" pitchFamily="34" charset="0"/>
              </a:rPr>
              <a:t>Residual NPEs distribution </a:t>
            </a:r>
            <a:endParaRPr lang="en-GB" sz="1200" baseline="30000">
              <a:solidFill>
                <a:srgbClr val="1F497D"/>
              </a:solidFill>
              <a:latin typeface="+mj-lt"/>
              <a:cs typeface="Arial" panose="020B0604020202020204" pitchFamily="34" charset="0"/>
            </a:endParaRPr>
          </a:p>
        </p:txBody>
      </p:sp>
      <p:graphicFrame>
        <p:nvGraphicFramePr>
          <p:cNvPr id="56" name="Chart 55">
            <a:extLst>
              <a:ext uri="{FF2B5EF4-FFF2-40B4-BE49-F238E27FC236}">
                <a16:creationId xmlns:a16="http://schemas.microsoft.com/office/drawing/2014/main" id="{EE3497B2-BF0C-41AE-9B9D-4A88F6EB7428}"/>
              </a:ext>
            </a:extLst>
          </p:cNvPr>
          <p:cNvGraphicFramePr/>
          <p:nvPr>
            <p:extLst>
              <p:ext uri="{D42A27DB-BD31-4B8C-83A1-F6EECF244321}">
                <p14:modId xmlns:p14="http://schemas.microsoft.com/office/powerpoint/2010/main" val="1346925086"/>
              </p:ext>
            </p:extLst>
          </p:nvPr>
        </p:nvGraphicFramePr>
        <p:xfrm>
          <a:off x="229900" y="4154311"/>
          <a:ext cx="6060229" cy="2268291"/>
        </p:xfrm>
        <a:graphic>
          <a:graphicData uri="http://schemas.openxmlformats.org/drawingml/2006/chart">
            <c:chart xmlns:c="http://schemas.openxmlformats.org/drawingml/2006/chart" xmlns:r="http://schemas.openxmlformats.org/officeDocument/2006/relationships" r:id="rId5"/>
          </a:graphicData>
        </a:graphic>
      </p:graphicFrame>
      <p:sp>
        <p:nvSpPr>
          <p:cNvPr id="17" name="Title 2">
            <a:extLst>
              <a:ext uri="{FF2B5EF4-FFF2-40B4-BE49-F238E27FC236}">
                <a16:creationId xmlns:a16="http://schemas.microsoft.com/office/drawing/2014/main" id="{D6C6DB43-16C5-4ECA-AA0F-E56419FBF36C}"/>
              </a:ext>
            </a:extLst>
          </p:cNvPr>
          <p:cNvSpPr txBox="1">
            <a:spLocks/>
          </p:cNvSpPr>
          <p:nvPr/>
        </p:nvSpPr>
        <p:spPr>
          <a:xfrm>
            <a:off x="486000" y="317040"/>
            <a:ext cx="11227200" cy="756000"/>
          </a:xfrm>
          <a:prstGeom prst="rect">
            <a:avLst/>
          </a:prstGeom>
        </p:spPr>
        <p:txBody>
          <a:bodyPr vert="horz" lIns="91440" tIns="45720" rIns="91440" bIns="45720" rtlCol="0" anchor="b">
            <a:noAutofit/>
          </a:bodyPr>
          <a:lstStyle>
            <a:lvl1pPr algn="l" defTabSz="457200" rtl="0" eaLnBrk="1" latinLnBrk="0" hangingPunct="1">
              <a:spcBef>
                <a:spcPct val="0"/>
              </a:spcBef>
              <a:buNone/>
              <a:defRPr lang="en-US" sz="2400" kern="1200">
                <a:solidFill>
                  <a:srgbClr val="254061"/>
                </a:solidFill>
                <a:latin typeface="+mn-lt"/>
                <a:ea typeface="+mj-ea"/>
                <a:cs typeface="Calibri"/>
              </a:defRPr>
            </a:lvl1pPr>
          </a:lstStyle>
          <a:p>
            <a:r>
              <a:rPr lang="en-US" altLang="en-US">
                <a:latin typeface="+mj-lt"/>
              </a:rPr>
              <a:t>Successful completion of the NPE deleveraging</a:t>
            </a:r>
          </a:p>
          <a:p>
            <a:r>
              <a:rPr lang="en-US" altLang="en-US" sz="1800">
                <a:latin typeface="+mj-lt"/>
              </a:rPr>
              <a:t>NPE ratio reduced to a pro forma 3,4%, the lowest among peers</a:t>
            </a:r>
          </a:p>
        </p:txBody>
      </p:sp>
      <p:sp>
        <p:nvSpPr>
          <p:cNvPr id="18" name="Slide Number Placeholder 3">
            <a:extLst>
              <a:ext uri="{FF2B5EF4-FFF2-40B4-BE49-F238E27FC236}">
                <a16:creationId xmlns:a16="http://schemas.microsoft.com/office/drawing/2014/main" id="{08AACAA4-2374-4ACF-A563-9CE2F9B4F4FE}"/>
              </a:ext>
            </a:extLst>
          </p:cNvPr>
          <p:cNvSpPr>
            <a:spLocks noGrp="1"/>
          </p:cNvSpPr>
          <p:nvPr>
            <p:ph type="sldNum" sz="quarter" idx="20"/>
          </p:nvPr>
        </p:nvSpPr>
        <p:spPr>
          <a:xfrm>
            <a:off x="11487149" y="6486981"/>
            <a:ext cx="704851" cy="365125"/>
          </a:xfrm>
        </p:spPr>
        <p:txBody>
          <a:bodyPr/>
          <a:lstStyle/>
          <a:p>
            <a:fld id="{A1F346B7-FCE9-1747-AE19-4C8513A1F861}" type="slidenum">
              <a:rPr lang="en-US" smtClean="0">
                <a:latin typeface="+mj-lt"/>
                <a:cs typeface="Arial" panose="020B0604020202020204" pitchFamily="34" charset="0"/>
              </a:rPr>
              <a:pPr/>
              <a:t>4</a:t>
            </a:fld>
            <a:endParaRPr lang="en-US">
              <a:latin typeface="+mj-lt"/>
              <a:cs typeface="Arial" panose="020B0604020202020204" pitchFamily="34" charset="0"/>
            </a:endParaRPr>
          </a:p>
        </p:txBody>
      </p:sp>
      <p:sp>
        <p:nvSpPr>
          <p:cNvPr id="7" name="TextBox 6"/>
          <p:cNvSpPr txBox="1"/>
          <p:nvPr/>
        </p:nvSpPr>
        <p:spPr>
          <a:xfrm>
            <a:off x="0" y="2000713"/>
            <a:ext cx="800100" cy="285287"/>
          </a:xfrm>
          <a:prstGeom prst="rect">
            <a:avLst/>
          </a:prstGeom>
        </p:spPr>
        <p:txBody>
          <a:bodyPr vert="horz" wrap="square" lIns="91440" tIns="45720" rIns="91440" bIns="45720" rtlCol="0" anchor="ctr">
            <a:normAutofit fontScale="55000" lnSpcReduction="20000"/>
          </a:bodyPr>
          <a:lstStyle/>
          <a:p>
            <a:endParaRPr lang="en-GB" sz="2500">
              <a:solidFill>
                <a:srgbClr val="FF6600"/>
              </a:solidFill>
              <a:latin typeface="+mj-lt"/>
              <a:cs typeface="Calibri"/>
            </a:endParaRPr>
          </a:p>
        </p:txBody>
      </p:sp>
      <p:cxnSp>
        <p:nvCxnSpPr>
          <p:cNvPr id="32" name="Horizontal Line">
            <a:extLst>
              <a:ext uri="{FF2B5EF4-FFF2-40B4-BE49-F238E27FC236}">
                <a16:creationId xmlns:a16="http://schemas.microsoft.com/office/drawing/2014/main" id="{B5869B42-EBDC-4FE1-8978-AC844145E51B}"/>
              </a:ext>
            </a:extLst>
          </p:cNvPr>
          <p:cNvCxnSpPr>
            <a:cxnSpLocks/>
          </p:cNvCxnSpPr>
          <p:nvPr/>
        </p:nvCxnSpPr>
        <p:spPr bwMode="auto">
          <a:xfrm>
            <a:off x="485999" y="1632136"/>
            <a:ext cx="5868000" cy="0"/>
          </a:xfrm>
          <a:prstGeom prst="line">
            <a:avLst/>
          </a:prstGeom>
          <a:solidFill>
            <a:srgbClr val="FFFFFF"/>
          </a:solidFill>
          <a:ln w="22225" cap="flat" cmpd="sng" algn="ctr">
            <a:solidFill>
              <a:srgbClr val="1F497D"/>
            </a:solidFill>
            <a:prstDash val="solid"/>
            <a:round/>
            <a:headEnd type="none" w="med" len="med"/>
            <a:tailEnd type="none" w="med" len="med"/>
          </a:ln>
          <a:effectLst/>
          <a:extLst>
            <a:ext uri="{AF507438-7753-43e0-B8FC-AC1667EBCBE1}">
              <a14:hiddenEffects xmlns="" xmlns:a14="http://schemas.microsoft.com/office/drawing/2010/main">
                <a:effectLst>
                  <a:outerShdw dist="53882" dir="2700000" algn="ctr" rotWithShape="0">
                    <a:schemeClr val="bg2"/>
                  </a:outerShdw>
                </a:effectLst>
              </a14:hiddenEffects>
            </a:ext>
          </a:extLst>
        </p:spPr>
      </p:cxnSp>
      <p:sp>
        <p:nvSpPr>
          <p:cNvPr id="33" name="TextBox 58">
            <a:extLst>
              <a:ext uri="{FF2B5EF4-FFF2-40B4-BE49-F238E27FC236}">
                <a16:creationId xmlns:a16="http://schemas.microsoft.com/office/drawing/2014/main" id="{974EBA41-7A8E-4B8D-A5CA-104F3452107A}"/>
              </a:ext>
            </a:extLst>
          </p:cNvPr>
          <p:cNvSpPr txBox="1"/>
          <p:nvPr/>
        </p:nvSpPr>
        <p:spPr>
          <a:xfrm>
            <a:off x="479425" y="1430259"/>
            <a:ext cx="4515699" cy="244417"/>
          </a:xfrm>
          <a:prstGeom prst="rect">
            <a:avLst/>
          </a:prstGeom>
          <a:noFill/>
        </p:spPr>
        <p:txBody>
          <a:bodyPr wrap="square" lIns="0" tIns="0" rIns="0" bIns="72000" rtlCol="0" anchor="b" anchorCtr="0">
            <a:spAutoFit/>
          </a:bodyPr>
          <a:lstStyle>
            <a:defPPr>
              <a:defRPr lang="en-GB"/>
            </a:defPPr>
            <a:lvl1pPr algn="ctr" rtl="0" fontAlgn="base">
              <a:spcBef>
                <a:spcPct val="0"/>
              </a:spcBef>
              <a:spcAft>
                <a:spcPct val="0"/>
              </a:spcAft>
              <a:defRPr sz="3200" b="1" kern="1200">
                <a:solidFill>
                  <a:schemeClr val="tx1"/>
                </a:solidFill>
                <a:latin typeface="Arial" charset="0"/>
                <a:ea typeface="+mn-ea"/>
                <a:cs typeface="+mn-cs"/>
              </a:defRPr>
            </a:lvl1pPr>
            <a:lvl2pPr marL="457200" algn="ctr" rtl="0" fontAlgn="base">
              <a:spcBef>
                <a:spcPct val="0"/>
              </a:spcBef>
              <a:spcAft>
                <a:spcPct val="0"/>
              </a:spcAft>
              <a:defRPr sz="3200" b="1" kern="1200">
                <a:solidFill>
                  <a:schemeClr val="tx1"/>
                </a:solidFill>
                <a:latin typeface="Arial" charset="0"/>
                <a:ea typeface="+mn-ea"/>
                <a:cs typeface="+mn-cs"/>
              </a:defRPr>
            </a:lvl2pPr>
            <a:lvl3pPr marL="914400" algn="ctr" rtl="0" fontAlgn="base">
              <a:spcBef>
                <a:spcPct val="0"/>
              </a:spcBef>
              <a:spcAft>
                <a:spcPct val="0"/>
              </a:spcAft>
              <a:defRPr sz="3200" b="1" kern="1200">
                <a:solidFill>
                  <a:schemeClr val="tx1"/>
                </a:solidFill>
                <a:latin typeface="Arial" charset="0"/>
                <a:ea typeface="+mn-ea"/>
                <a:cs typeface="+mn-cs"/>
              </a:defRPr>
            </a:lvl3pPr>
            <a:lvl4pPr marL="1371600" algn="ctr" rtl="0" fontAlgn="base">
              <a:spcBef>
                <a:spcPct val="0"/>
              </a:spcBef>
              <a:spcAft>
                <a:spcPct val="0"/>
              </a:spcAft>
              <a:defRPr sz="3200" b="1" kern="1200">
                <a:solidFill>
                  <a:schemeClr val="tx1"/>
                </a:solidFill>
                <a:latin typeface="Arial" charset="0"/>
                <a:ea typeface="+mn-ea"/>
                <a:cs typeface="+mn-cs"/>
              </a:defRPr>
            </a:lvl4pPr>
            <a:lvl5pPr marL="1828800" algn="ctr" rtl="0" fontAlgn="base">
              <a:spcBef>
                <a:spcPct val="0"/>
              </a:spcBef>
              <a:spcAft>
                <a:spcPct val="0"/>
              </a:spcAft>
              <a:defRPr sz="3200" b="1" kern="1200">
                <a:solidFill>
                  <a:schemeClr val="tx1"/>
                </a:solidFill>
                <a:latin typeface="Arial" charset="0"/>
                <a:ea typeface="+mn-ea"/>
                <a:cs typeface="+mn-cs"/>
              </a:defRPr>
            </a:lvl5pPr>
            <a:lvl6pPr marL="2286000" algn="l" defTabSz="914400" rtl="0" eaLnBrk="1" latinLnBrk="0" hangingPunct="1">
              <a:defRPr sz="3200" b="1" kern="1200">
                <a:solidFill>
                  <a:schemeClr val="tx1"/>
                </a:solidFill>
                <a:latin typeface="Arial" charset="0"/>
                <a:ea typeface="+mn-ea"/>
                <a:cs typeface="+mn-cs"/>
              </a:defRPr>
            </a:lvl6pPr>
            <a:lvl7pPr marL="2743200" algn="l" defTabSz="914400" rtl="0" eaLnBrk="1" latinLnBrk="0" hangingPunct="1">
              <a:defRPr sz="3200" b="1" kern="1200">
                <a:solidFill>
                  <a:schemeClr val="tx1"/>
                </a:solidFill>
                <a:latin typeface="Arial" charset="0"/>
                <a:ea typeface="+mn-ea"/>
                <a:cs typeface="+mn-cs"/>
              </a:defRPr>
            </a:lvl7pPr>
            <a:lvl8pPr marL="3200400" algn="l" defTabSz="914400" rtl="0" eaLnBrk="1" latinLnBrk="0" hangingPunct="1">
              <a:defRPr sz="3200" b="1" kern="1200">
                <a:solidFill>
                  <a:schemeClr val="tx1"/>
                </a:solidFill>
                <a:latin typeface="Arial" charset="0"/>
                <a:ea typeface="+mn-ea"/>
                <a:cs typeface="+mn-cs"/>
              </a:defRPr>
            </a:lvl8pPr>
            <a:lvl9pPr marL="3657600" algn="l" defTabSz="914400" rtl="0" eaLnBrk="1" latinLnBrk="0" hangingPunct="1">
              <a:defRPr sz="3200" b="1" kern="1200">
                <a:solidFill>
                  <a:schemeClr val="tx1"/>
                </a:solidFill>
                <a:latin typeface="Arial" charset="0"/>
                <a:ea typeface="+mn-ea"/>
                <a:cs typeface="+mn-cs"/>
              </a:defRPr>
            </a:lvl9pPr>
          </a:lstStyle>
          <a:p>
            <a:pPr algn="l">
              <a:lnSpc>
                <a:spcPct val="93000"/>
              </a:lnSpc>
              <a:spcBef>
                <a:spcPts val="300"/>
              </a:spcBef>
            </a:pPr>
            <a:r>
              <a:rPr lang="en-GB" sz="1200" dirty="0">
                <a:solidFill>
                  <a:srgbClr val="1F497D"/>
                </a:solidFill>
                <a:latin typeface="+mj-lt"/>
                <a:cs typeface="Arial" panose="020B0604020202020204" pitchFamily="34" charset="0"/>
              </a:rPr>
              <a:t>NPE evolution </a:t>
            </a:r>
            <a:r>
              <a:rPr lang="en-GB" sz="1000" dirty="0">
                <a:solidFill>
                  <a:srgbClr val="1F497D"/>
                </a:solidFill>
                <a:latin typeface="+mj-lt"/>
                <a:cs typeface="Arial" panose="020B0604020202020204" pitchFamily="34" charset="0"/>
              </a:rPr>
              <a:t>(incl. APS-NPEs) € bn</a:t>
            </a:r>
          </a:p>
        </p:txBody>
      </p:sp>
      <p:cxnSp>
        <p:nvCxnSpPr>
          <p:cNvPr id="47" name="Horizontal Line">
            <a:extLst>
              <a:ext uri="{FF2B5EF4-FFF2-40B4-BE49-F238E27FC236}">
                <a16:creationId xmlns:a16="http://schemas.microsoft.com/office/drawing/2014/main" id="{8C81E065-CF89-487E-BAC6-4E99E1B34586}"/>
              </a:ext>
            </a:extLst>
          </p:cNvPr>
          <p:cNvCxnSpPr>
            <a:cxnSpLocks/>
          </p:cNvCxnSpPr>
          <p:nvPr/>
        </p:nvCxnSpPr>
        <p:spPr bwMode="auto">
          <a:xfrm>
            <a:off x="7048649" y="1613214"/>
            <a:ext cx="4644000" cy="0"/>
          </a:xfrm>
          <a:prstGeom prst="line">
            <a:avLst/>
          </a:prstGeom>
          <a:solidFill>
            <a:srgbClr val="FFFFFF"/>
          </a:solidFill>
          <a:ln w="22225" cap="flat" cmpd="sng" algn="ctr">
            <a:solidFill>
              <a:srgbClr val="1F497D"/>
            </a:solidFill>
            <a:prstDash val="solid"/>
            <a:round/>
            <a:headEnd type="none" w="med" len="med"/>
            <a:tailEnd type="none" w="med" len="med"/>
          </a:ln>
          <a:effectLst/>
          <a:extLst>
            <a:ext uri="{AF507438-7753-43e0-B8FC-AC1667EBCBE1}">
              <a14:hiddenEffects xmlns="" xmlns:a14="http://schemas.microsoft.com/office/drawing/2010/main">
                <a:effectLst>
                  <a:outerShdw dist="53882" dir="2700000" algn="ctr" rotWithShape="0">
                    <a:schemeClr val="bg2"/>
                  </a:outerShdw>
                </a:effectLst>
              </a14:hiddenEffects>
            </a:ext>
          </a:extLst>
        </p:spPr>
      </p:cxnSp>
      <p:cxnSp>
        <p:nvCxnSpPr>
          <p:cNvPr id="50" name="Horizontal Line">
            <a:extLst>
              <a:ext uri="{FF2B5EF4-FFF2-40B4-BE49-F238E27FC236}">
                <a16:creationId xmlns:a16="http://schemas.microsoft.com/office/drawing/2014/main" id="{6AB7EFC6-B982-45EB-A4E9-66F6C0812C80}"/>
              </a:ext>
            </a:extLst>
          </p:cNvPr>
          <p:cNvCxnSpPr>
            <a:cxnSpLocks/>
          </p:cNvCxnSpPr>
          <p:nvPr/>
        </p:nvCxnSpPr>
        <p:spPr bwMode="auto">
          <a:xfrm>
            <a:off x="487526" y="4057277"/>
            <a:ext cx="5868000" cy="0"/>
          </a:xfrm>
          <a:prstGeom prst="line">
            <a:avLst/>
          </a:prstGeom>
          <a:solidFill>
            <a:srgbClr val="FFFFFF"/>
          </a:solidFill>
          <a:ln w="22225" cap="flat" cmpd="sng" algn="ctr">
            <a:solidFill>
              <a:srgbClr val="1F497D"/>
            </a:solidFill>
            <a:prstDash val="solid"/>
            <a:round/>
            <a:headEnd type="none" w="med" len="med"/>
            <a:tailEnd type="none" w="med" len="med"/>
          </a:ln>
          <a:effectLst/>
          <a:extLst>
            <a:ext uri="{AF507438-7753-43e0-B8FC-AC1667EBCBE1}">
              <a14:hiddenEffects xmlns="" xmlns:a14="http://schemas.microsoft.com/office/drawing/2010/main">
                <a:effectLst>
                  <a:outerShdw dist="53882" dir="2700000" algn="ctr" rotWithShape="0">
                    <a:schemeClr val="bg2"/>
                  </a:outerShdw>
                </a:effectLst>
              </a14:hiddenEffects>
            </a:ext>
          </a:extLst>
        </p:spPr>
      </p:cxnSp>
      <p:sp>
        <p:nvSpPr>
          <p:cNvPr id="51" name="TextBox 58">
            <a:extLst>
              <a:ext uri="{FF2B5EF4-FFF2-40B4-BE49-F238E27FC236}">
                <a16:creationId xmlns:a16="http://schemas.microsoft.com/office/drawing/2014/main" id="{2E936601-B741-4135-8A98-7139018691F5}"/>
              </a:ext>
            </a:extLst>
          </p:cNvPr>
          <p:cNvSpPr txBox="1"/>
          <p:nvPr/>
        </p:nvSpPr>
        <p:spPr>
          <a:xfrm>
            <a:off x="479425" y="3864426"/>
            <a:ext cx="4515699" cy="244417"/>
          </a:xfrm>
          <a:prstGeom prst="rect">
            <a:avLst/>
          </a:prstGeom>
          <a:noFill/>
        </p:spPr>
        <p:txBody>
          <a:bodyPr wrap="square" lIns="0" tIns="0" rIns="0" bIns="72000" rtlCol="0" anchor="b" anchorCtr="0">
            <a:spAutoFit/>
          </a:bodyPr>
          <a:lstStyle>
            <a:defPPr>
              <a:defRPr lang="en-GB"/>
            </a:defPPr>
            <a:lvl1pPr algn="ctr" rtl="0" fontAlgn="base">
              <a:spcBef>
                <a:spcPct val="0"/>
              </a:spcBef>
              <a:spcAft>
                <a:spcPct val="0"/>
              </a:spcAft>
              <a:defRPr sz="3200" b="1" kern="1200">
                <a:solidFill>
                  <a:schemeClr val="tx1"/>
                </a:solidFill>
                <a:latin typeface="Arial" charset="0"/>
                <a:ea typeface="+mn-ea"/>
                <a:cs typeface="+mn-cs"/>
              </a:defRPr>
            </a:lvl1pPr>
            <a:lvl2pPr marL="457200" algn="ctr" rtl="0" fontAlgn="base">
              <a:spcBef>
                <a:spcPct val="0"/>
              </a:spcBef>
              <a:spcAft>
                <a:spcPct val="0"/>
              </a:spcAft>
              <a:defRPr sz="3200" b="1" kern="1200">
                <a:solidFill>
                  <a:schemeClr val="tx1"/>
                </a:solidFill>
                <a:latin typeface="Arial" charset="0"/>
                <a:ea typeface="+mn-ea"/>
                <a:cs typeface="+mn-cs"/>
              </a:defRPr>
            </a:lvl2pPr>
            <a:lvl3pPr marL="914400" algn="ctr" rtl="0" fontAlgn="base">
              <a:spcBef>
                <a:spcPct val="0"/>
              </a:spcBef>
              <a:spcAft>
                <a:spcPct val="0"/>
              </a:spcAft>
              <a:defRPr sz="3200" b="1" kern="1200">
                <a:solidFill>
                  <a:schemeClr val="tx1"/>
                </a:solidFill>
                <a:latin typeface="Arial" charset="0"/>
                <a:ea typeface="+mn-ea"/>
                <a:cs typeface="+mn-cs"/>
              </a:defRPr>
            </a:lvl3pPr>
            <a:lvl4pPr marL="1371600" algn="ctr" rtl="0" fontAlgn="base">
              <a:spcBef>
                <a:spcPct val="0"/>
              </a:spcBef>
              <a:spcAft>
                <a:spcPct val="0"/>
              </a:spcAft>
              <a:defRPr sz="3200" b="1" kern="1200">
                <a:solidFill>
                  <a:schemeClr val="tx1"/>
                </a:solidFill>
                <a:latin typeface="Arial" charset="0"/>
                <a:ea typeface="+mn-ea"/>
                <a:cs typeface="+mn-cs"/>
              </a:defRPr>
            </a:lvl4pPr>
            <a:lvl5pPr marL="1828800" algn="ctr" rtl="0" fontAlgn="base">
              <a:spcBef>
                <a:spcPct val="0"/>
              </a:spcBef>
              <a:spcAft>
                <a:spcPct val="0"/>
              </a:spcAft>
              <a:defRPr sz="3200" b="1" kern="1200">
                <a:solidFill>
                  <a:schemeClr val="tx1"/>
                </a:solidFill>
                <a:latin typeface="Arial" charset="0"/>
                <a:ea typeface="+mn-ea"/>
                <a:cs typeface="+mn-cs"/>
              </a:defRPr>
            </a:lvl5pPr>
            <a:lvl6pPr marL="2286000" algn="l" defTabSz="914400" rtl="0" eaLnBrk="1" latinLnBrk="0" hangingPunct="1">
              <a:defRPr sz="3200" b="1" kern="1200">
                <a:solidFill>
                  <a:schemeClr val="tx1"/>
                </a:solidFill>
                <a:latin typeface="Arial" charset="0"/>
                <a:ea typeface="+mn-ea"/>
                <a:cs typeface="+mn-cs"/>
              </a:defRPr>
            </a:lvl6pPr>
            <a:lvl7pPr marL="2743200" algn="l" defTabSz="914400" rtl="0" eaLnBrk="1" latinLnBrk="0" hangingPunct="1">
              <a:defRPr sz="3200" b="1" kern="1200">
                <a:solidFill>
                  <a:schemeClr val="tx1"/>
                </a:solidFill>
                <a:latin typeface="Arial" charset="0"/>
                <a:ea typeface="+mn-ea"/>
                <a:cs typeface="+mn-cs"/>
              </a:defRPr>
            </a:lvl7pPr>
            <a:lvl8pPr marL="3200400" algn="l" defTabSz="914400" rtl="0" eaLnBrk="1" latinLnBrk="0" hangingPunct="1">
              <a:defRPr sz="3200" b="1" kern="1200">
                <a:solidFill>
                  <a:schemeClr val="tx1"/>
                </a:solidFill>
                <a:latin typeface="Arial" charset="0"/>
                <a:ea typeface="+mn-ea"/>
                <a:cs typeface="+mn-cs"/>
              </a:defRPr>
            </a:lvl8pPr>
            <a:lvl9pPr marL="3657600" algn="l" defTabSz="914400" rtl="0" eaLnBrk="1" latinLnBrk="0" hangingPunct="1">
              <a:defRPr sz="3200" b="1" kern="1200">
                <a:solidFill>
                  <a:schemeClr val="tx1"/>
                </a:solidFill>
                <a:latin typeface="Arial" charset="0"/>
                <a:ea typeface="+mn-ea"/>
                <a:cs typeface="+mn-cs"/>
              </a:defRPr>
            </a:lvl9pPr>
          </a:lstStyle>
          <a:p>
            <a:pPr algn="l">
              <a:lnSpc>
                <a:spcPct val="93000"/>
              </a:lnSpc>
              <a:spcBef>
                <a:spcPts val="300"/>
              </a:spcBef>
            </a:pPr>
            <a:r>
              <a:rPr lang="en-GB" sz="1200" dirty="0">
                <a:solidFill>
                  <a:srgbClr val="1F497D"/>
                </a:solidFill>
                <a:latin typeface="+mj-lt"/>
                <a:cs typeface="Arial" panose="020B0604020202020204" pitchFamily="34" charset="0"/>
              </a:rPr>
              <a:t>NPE ratio evolution</a:t>
            </a:r>
          </a:p>
        </p:txBody>
      </p:sp>
      <p:sp>
        <p:nvSpPr>
          <p:cNvPr id="57" name="Rectangle 56">
            <a:extLst>
              <a:ext uri="{FF2B5EF4-FFF2-40B4-BE49-F238E27FC236}">
                <a16:creationId xmlns:a16="http://schemas.microsoft.com/office/drawing/2014/main" id="{40D152A0-CF6A-4BC5-A304-614AF19EB4C8}"/>
              </a:ext>
            </a:extLst>
          </p:cNvPr>
          <p:cNvSpPr/>
          <p:nvPr/>
        </p:nvSpPr>
        <p:spPr>
          <a:xfrm>
            <a:off x="400050" y="6467211"/>
            <a:ext cx="11087099" cy="365126"/>
          </a:xfrm>
          <a:prstGeom prst="rect">
            <a:avLst/>
          </a:prstGeom>
        </p:spPr>
        <p:txBody>
          <a:bodyPr wrap="square" lIns="0" tIns="0" rIns="0" bIns="0">
            <a:noAutofit/>
          </a:bodyPr>
          <a:lstStyle/>
          <a:p>
            <a:pPr marL="0" algn="l" rtl="0" eaLnBrk="1" fontAlgn="t" latinLnBrk="0" hangingPunct="1">
              <a:spcBef>
                <a:spcPts val="0"/>
              </a:spcBef>
              <a:spcAft>
                <a:spcPts val="0"/>
              </a:spcAft>
            </a:pPr>
            <a:r>
              <a:rPr lang="en-GB" sz="700">
                <a:cs typeface="Arial" panose="020B0604020202020204" pitchFamily="34" charset="0"/>
                <a:sym typeface="+mn-lt"/>
              </a:rPr>
              <a:t>1) Back to core: c</a:t>
            </a:r>
            <a:r>
              <a:rPr lang="en-GB" sz="700" i="0" u="none" strike="noStrike" kern="1200">
                <a:effectLst/>
              </a:rPr>
              <a:t>lients with the majority of their accounts exhibiting less than 30dpd and with satisfactory cash payments received during last years that are expected to cure in the next years. Also includes clients with imminent resolution ;  </a:t>
            </a:r>
            <a:r>
              <a:rPr lang="en-US" sz="700">
                <a:cs typeface="Arial" panose="020B0604020202020204" pitchFamily="34" charset="0"/>
              </a:rPr>
              <a:t>2) Legacy exposures : </a:t>
            </a:r>
            <a:r>
              <a:rPr lang="en-GB" sz="700">
                <a:cs typeface="Arial" panose="020B0604020202020204" pitchFamily="34" charset="0"/>
              </a:rPr>
              <a:t>e</a:t>
            </a:r>
            <a:r>
              <a:rPr lang="en-GB" sz="700">
                <a:effectLst/>
              </a:rPr>
              <a:t>xposures that defaulted prior to 2017 with less room for possible restructurings or consensual agreements. Provisions </a:t>
            </a:r>
            <a:r>
              <a:rPr lang="en-GB" sz="700"/>
              <a:t>facilitate potential NPE transactions, while litigation &amp; foreclosure strategies against non-cooperative borrowers are being pursued. The majority of facilities is terminated, with foreclosures have been initiated; 3) Dec-21 pro forma figures are pro forma for Starlight, other NPE disposal and the acquisition of Tranche A from RCB Bank 4) Peers comprise the main Cypriot and Greek banks</a:t>
            </a:r>
            <a:endParaRPr lang="en-US" sz="700"/>
          </a:p>
        </p:txBody>
      </p:sp>
      <p:sp>
        <p:nvSpPr>
          <p:cNvPr id="4" name="Rectangle 1">
            <a:extLst>
              <a:ext uri="{FF2B5EF4-FFF2-40B4-BE49-F238E27FC236}">
                <a16:creationId xmlns:a16="http://schemas.microsoft.com/office/drawing/2014/main" id="{E897A6A8-06AA-40AA-9113-51EAA974F8E6}"/>
              </a:ext>
            </a:extLst>
          </p:cNvPr>
          <p:cNvSpPr>
            <a:spLocks noChangeArrowheads="1"/>
          </p:cNvSpPr>
          <p:nvPr/>
        </p:nvSpPr>
        <p:spPr bwMode="auto">
          <a:xfrm>
            <a:off x="6826249" y="525601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pSp>
        <p:nvGrpSpPr>
          <p:cNvPr id="6" name="Group 5">
            <a:extLst>
              <a:ext uri="{FF2B5EF4-FFF2-40B4-BE49-F238E27FC236}">
                <a16:creationId xmlns:a16="http://schemas.microsoft.com/office/drawing/2014/main" id="{E6069AE0-EDA0-4EFC-B9A3-1F459477C0D9}"/>
              </a:ext>
            </a:extLst>
          </p:cNvPr>
          <p:cNvGrpSpPr/>
          <p:nvPr/>
        </p:nvGrpSpPr>
        <p:grpSpPr>
          <a:xfrm>
            <a:off x="7345914" y="1665022"/>
            <a:ext cx="3111241" cy="2188861"/>
            <a:chOff x="6947159" y="1835863"/>
            <a:chExt cx="3111241" cy="2009568"/>
          </a:xfrm>
        </p:grpSpPr>
        <p:graphicFrame>
          <p:nvGraphicFramePr>
            <p:cNvPr id="41" name="Chart 40">
              <a:extLst>
                <a:ext uri="{FF2B5EF4-FFF2-40B4-BE49-F238E27FC236}">
                  <a16:creationId xmlns:a16="http://schemas.microsoft.com/office/drawing/2014/main" id="{4189D976-7C18-4E0A-9BDD-7938D33901F4}"/>
                </a:ext>
              </a:extLst>
            </p:cNvPr>
            <p:cNvGraphicFramePr/>
            <p:nvPr>
              <p:extLst>
                <p:ext uri="{D42A27DB-BD31-4B8C-83A1-F6EECF244321}">
                  <p14:modId xmlns:p14="http://schemas.microsoft.com/office/powerpoint/2010/main" val="1120998834"/>
                </p:ext>
              </p:extLst>
            </p:nvPr>
          </p:nvGraphicFramePr>
          <p:xfrm>
            <a:off x="6947159" y="1835863"/>
            <a:ext cx="3111241" cy="2009568"/>
          </p:xfrm>
          <a:graphic>
            <a:graphicData uri="http://schemas.openxmlformats.org/drawingml/2006/chart">
              <c:chart xmlns:c="http://schemas.openxmlformats.org/drawingml/2006/chart" xmlns:r="http://schemas.openxmlformats.org/officeDocument/2006/relationships" r:id="rId6"/>
            </a:graphicData>
          </a:graphic>
        </p:graphicFrame>
        <p:sp>
          <p:nvSpPr>
            <p:cNvPr id="5" name="TextBox 4">
              <a:extLst>
                <a:ext uri="{FF2B5EF4-FFF2-40B4-BE49-F238E27FC236}">
                  <a16:creationId xmlns:a16="http://schemas.microsoft.com/office/drawing/2014/main" id="{6C7EED38-C4A6-44B2-8D01-0F837E2F10E2}"/>
                </a:ext>
              </a:extLst>
            </p:cNvPr>
            <p:cNvSpPr txBox="1"/>
            <p:nvPr/>
          </p:nvSpPr>
          <p:spPr>
            <a:xfrm>
              <a:off x="8382067" y="2502768"/>
              <a:ext cx="1006454" cy="583007"/>
            </a:xfrm>
            <a:prstGeom prst="rect">
              <a:avLst/>
            </a:prstGeom>
          </p:spPr>
          <p:txBody>
            <a:bodyPr vert="horz" wrap="square" lIns="91440" tIns="45720" rIns="91440" bIns="45720" rtlCol="0" anchor="ctr">
              <a:normAutofit/>
            </a:bodyPr>
            <a:lstStyle/>
            <a:p>
              <a:r>
                <a:rPr lang="en-GB" sz="1200" b="1" dirty="0">
                  <a:cs typeface="Arial" panose="020B0604020202020204" pitchFamily="34" charset="0"/>
                </a:rPr>
                <a:t>€</a:t>
              </a:r>
              <a:r>
                <a:rPr lang="en-GB" sz="1200" b="1" dirty="0">
                  <a:cs typeface="Calibri"/>
                </a:rPr>
                <a:t>0,65 bn </a:t>
              </a:r>
            </a:p>
          </p:txBody>
        </p:sp>
      </p:grpSp>
      <p:sp>
        <p:nvSpPr>
          <p:cNvPr id="2" name="TextBox 1">
            <a:extLst>
              <a:ext uri="{FF2B5EF4-FFF2-40B4-BE49-F238E27FC236}">
                <a16:creationId xmlns:a16="http://schemas.microsoft.com/office/drawing/2014/main" id="{713803D8-7FB0-4F60-8B5D-C69B0B4ADBA5}"/>
              </a:ext>
            </a:extLst>
          </p:cNvPr>
          <p:cNvSpPr txBox="1"/>
          <p:nvPr/>
        </p:nvSpPr>
        <p:spPr>
          <a:xfrm>
            <a:off x="5842456" y="3517788"/>
            <a:ext cx="202285" cy="182150"/>
          </a:xfrm>
          <a:prstGeom prst="rect">
            <a:avLst/>
          </a:prstGeom>
        </p:spPr>
        <p:txBody>
          <a:bodyPr vert="horz" wrap="square" lIns="91440" tIns="45720" rIns="91440" bIns="45720" rtlCol="0" anchor="ctr">
            <a:noAutofit/>
          </a:bodyPr>
          <a:lstStyle/>
          <a:p>
            <a:r>
              <a:rPr lang="en-GB" sz="700" dirty="0">
                <a:latin typeface="+mj-lt"/>
                <a:cs typeface="Calibri"/>
              </a:rPr>
              <a:t>3</a:t>
            </a:r>
          </a:p>
        </p:txBody>
      </p:sp>
      <p:sp>
        <p:nvSpPr>
          <p:cNvPr id="19" name="TextBox 18">
            <a:extLst>
              <a:ext uri="{FF2B5EF4-FFF2-40B4-BE49-F238E27FC236}">
                <a16:creationId xmlns:a16="http://schemas.microsoft.com/office/drawing/2014/main" id="{6EC35056-7409-4922-99B9-644C61761C6F}"/>
              </a:ext>
            </a:extLst>
          </p:cNvPr>
          <p:cNvSpPr txBox="1"/>
          <p:nvPr/>
        </p:nvSpPr>
        <p:spPr>
          <a:xfrm>
            <a:off x="5874759" y="6045422"/>
            <a:ext cx="202285" cy="182150"/>
          </a:xfrm>
          <a:prstGeom prst="rect">
            <a:avLst/>
          </a:prstGeom>
        </p:spPr>
        <p:txBody>
          <a:bodyPr vert="horz" wrap="square" lIns="91440" tIns="45720" rIns="91440" bIns="45720" rtlCol="0" anchor="ctr">
            <a:noAutofit/>
          </a:bodyPr>
          <a:lstStyle/>
          <a:p>
            <a:r>
              <a:rPr lang="en-GB" sz="700" dirty="0">
                <a:latin typeface="+mj-lt"/>
                <a:cs typeface="Calibri"/>
              </a:rPr>
              <a:t>3</a:t>
            </a:r>
          </a:p>
        </p:txBody>
      </p:sp>
      <p:graphicFrame>
        <p:nvGraphicFramePr>
          <p:cNvPr id="21" name="Content Placeholder 11">
            <a:extLst>
              <a:ext uri="{FF2B5EF4-FFF2-40B4-BE49-F238E27FC236}">
                <a16:creationId xmlns:a16="http://schemas.microsoft.com/office/drawing/2014/main" id="{9D938D63-22D9-4D90-8E62-67AD61C84239}"/>
              </a:ext>
            </a:extLst>
          </p:cNvPr>
          <p:cNvGraphicFramePr>
            <a:graphicFrameLocks/>
          </p:cNvGraphicFramePr>
          <p:nvPr>
            <p:custDataLst>
              <p:tags r:id="rId1"/>
            </p:custDataLst>
            <p:extLst>
              <p:ext uri="{D42A27DB-BD31-4B8C-83A1-F6EECF244321}">
                <p14:modId xmlns:p14="http://schemas.microsoft.com/office/powerpoint/2010/main" val="4200521652"/>
              </p:ext>
            </p:extLst>
          </p:nvPr>
        </p:nvGraphicFramePr>
        <p:xfrm>
          <a:off x="6961596" y="4002547"/>
          <a:ext cx="4771176" cy="2286000"/>
        </p:xfrm>
        <a:graphic>
          <a:graphicData uri="http://schemas.openxmlformats.org/drawingml/2006/chart">
            <c:chart xmlns:c="http://schemas.openxmlformats.org/drawingml/2006/chart" xmlns:r="http://schemas.openxmlformats.org/officeDocument/2006/relationships" r:id="rId7"/>
          </a:graphicData>
        </a:graphic>
      </p:graphicFrame>
      <p:sp>
        <p:nvSpPr>
          <p:cNvPr id="22" name="Oval 21">
            <a:extLst>
              <a:ext uri="{FF2B5EF4-FFF2-40B4-BE49-F238E27FC236}">
                <a16:creationId xmlns:a16="http://schemas.microsoft.com/office/drawing/2014/main" id="{A2C288EE-B5EC-400D-9F83-A7521AC3E61A}"/>
              </a:ext>
            </a:extLst>
          </p:cNvPr>
          <p:cNvSpPr/>
          <p:nvPr/>
        </p:nvSpPr>
        <p:spPr>
          <a:xfrm>
            <a:off x="7212856" y="4133491"/>
            <a:ext cx="442570" cy="274320"/>
          </a:xfrm>
          <a:prstGeom prst="ellipse">
            <a:avLst/>
          </a:prstGeom>
          <a:solidFill>
            <a:srgbClr val="EAF1FA"/>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r>
              <a:rPr lang="en-GB" sz="1000" b="1">
                <a:solidFill>
                  <a:srgbClr val="595959"/>
                </a:solidFill>
                <a:latin typeface="Arial" panose="020B0604020202020204" pitchFamily="34" charset="0"/>
                <a:cs typeface="Arial" panose="020B0604020202020204" pitchFamily="34" charset="0"/>
              </a:rPr>
              <a:t>69%</a:t>
            </a:r>
          </a:p>
        </p:txBody>
      </p:sp>
      <p:sp>
        <p:nvSpPr>
          <p:cNvPr id="23" name="Oval 22">
            <a:extLst>
              <a:ext uri="{FF2B5EF4-FFF2-40B4-BE49-F238E27FC236}">
                <a16:creationId xmlns:a16="http://schemas.microsoft.com/office/drawing/2014/main" id="{4B7888FE-E533-4EBD-898E-D9E53FE8ED98}"/>
              </a:ext>
            </a:extLst>
          </p:cNvPr>
          <p:cNvSpPr/>
          <p:nvPr/>
        </p:nvSpPr>
        <p:spPr>
          <a:xfrm>
            <a:off x="7980010" y="4128154"/>
            <a:ext cx="442570" cy="274320"/>
          </a:xfrm>
          <a:prstGeom prst="ellipse">
            <a:avLst/>
          </a:prstGeom>
          <a:solidFill>
            <a:srgbClr val="EAF1FA"/>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r>
              <a:rPr lang="en-GB" sz="1000" b="1">
                <a:solidFill>
                  <a:srgbClr val="595959"/>
                </a:solidFill>
                <a:latin typeface="Arial" panose="020B0604020202020204" pitchFamily="34" charset="0"/>
                <a:cs typeface="Arial" panose="020B0604020202020204" pitchFamily="34" charset="0"/>
              </a:rPr>
              <a:t>61%</a:t>
            </a:r>
          </a:p>
        </p:txBody>
      </p:sp>
      <p:sp>
        <p:nvSpPr>
          <p:cNvPr id="24" name="Oval 23">
            <a:extLst>
              <a:ext uri="{FF2B5EF4-FFF2-40B4-BE49-F238E27FC236}">
                <a16:creationId xmlns:a16="http://schemas.microsoft.com/office/drawing/2014/main" id="{175ECACA-5D42-4274-A3A8-EE8CF44AFFD3}"/>
              </a:ext>
            </a:extLst>
          </p:cNvPr>
          <p:cNvSpPr/>
          <p:nvPr/>
        </p:nvSpPr>
        <p:spPr>
          <a:xfrm>
            <a:off x="8736581" y="4133491"/>
            <a:ext cx="442570" cy="274320"/>
          </a:xfrm>
          <a:prstGeom prst="ellipse">
            <a:avLst/>
          </a:prstGeom>
          <a:solidFill>
            <a:srgbClr val="EAF1FA"/>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r>
              <a:rPr lang="en-GB" sz="1000" b="1">
                <a:solidFill>
                  <a:srgbClr val="595959"/>
                </a:solidFill>
                <a:latin typeface="Arial" panose="020B0604020202020204" pitchFamily="34" charset="0"/>
                <a:cs typeface="Arial" panose="020B0604020202020204" pitchFamily="34" charset="0"/>
              </a:rPr>
              <a:t>47%</a:t>
            </a:r>
          </a:p>
        </p:txBody>
      </p:sp>
      <p:sp>
        <p:nvSpPr>
          <p:cNvPr id="25" name="Oval 24">
            <a:extLst>
              <a:ext uri="{FF2B5EF4-FFF2-40B4-BE49-F238E27FC236}">
                <a16:creationId xmlns:a16="http://schemas.microsoft.com/office/drawing/2014/main" id="{DCEC4A5D-CFBD-4FF1-840A-79B586C7B032}"/>
              </a:ext>
            </a:extLst>
          </p:cNvPr>
          <p:cNvSpPr/>
          <p:nvPr/>
        </p:nvSpPr>
        <p:spPr>
          <a:xfrm>
            <a:off x="9493152" y="4138828"/>
            <a:ext cx="442570" cy="274320"/>
          </a:xfrm>
          <a:prstGeom prst="ellipse">
            <a:avLst/>
          </a:prstGeom>
          <a:solidFill>
            <a:srgbClr val="EAF1FA"/>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r>
              <a:rPr lang="en-GB" sz="1000" b="1">
                <a:solidFill>
                  <a:srgbClr val="595959"/>
                </a:solidFill>
                <a:latin typeface="Arial" panose="020B0604020202020204" pitchFamily="34" charset="0"/>
                <a:cs typeface="Arial" panose="020B0604020202020204" pitchFamily="34" charset="0"/>
              </a:rPr>
              <a:t>69%</a:t>
            </a:r>
          </a:p>
        </p:txBody>
      </p:sp>
      <p:sp>
        <p:nvSpPr>
          <p:cNvPr id="26" name="Oval 25">
            <a:extLst>
              <a:ext uri="{FF2B5EF4-FFF2-40B4-BE49-F238E27FC236}">
                <a16:creationId xmlns:a16="http://schemas.microsoft.com/office/drawing/2014/main" id="{05E4FEAB-EFB3-4F1E-BCD8-8982219C7CFC}"/>
              </a:ext>
            </a:extLst>
          </p:cNvPr>
          <p:cNvSpPr/>
          <p:nvPr/>
        </p:nvSpPr>
        <p:spPr>
          <a:xfrm>
            <a:off x="10249723" y="4149500"/>
            <a:ext cx="442570" cy="274320"/>
          </a:xfrm>
          <a:prstGeom prst="ellipse">
            <a:avLst/>
          </a:prstGeom>
          <a:solidFill>
            <a:srgbClr val="EAF1FA"/>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r>
              <a:rPr lang="en-GB" sz="1000" b="1">
                <a:solidFill>
                  <a:srgbClr val="595959"/>
                </a:solidFill>
                <a:latin typeface="Arial" panose="020B0604020202020204" pitchFamily="34" charset="0"/>
                <a:cs typeface="Arial" panose="020B0604020202020204" pitchFamily="34" charset="0"/>
              </a:rPr>
              <a:t>78%</a:t>
            </a:r>
          </a:p>
        </p:txBody>
      </p:sp>
      <p:sp>
        <p:nvSpPr>
          <p:cNvPr id="27" name="Oval 26">
            <a:extLst>
              <a:ext uri="{FF2B5EF4-FFF2-40B4-BE49-F238E27FC236}">
                <a16:creationId xmlns:a16="http://schemas.microsoft.com/office/drawing/2014/main" id="{ABB4B74B-0E13-4971-86D6-5D85AFAD93FD}"/>
              </a:ext>
            </a:extLst>
          </p:cNvPr>
          <p:cNvSpPr/>
          <p:nvPr/>
        </p:nvSpPr>
        <p:spPr>
          <a:xfrm>
            <a:off x="11006293" y="4144165"/>
            <a:ext cx="442570" cy="274320"/>
          </a:xfrm>
          <a:prstGeom prst="ellipse">
            <a:avLst/>
          </a:prstGeom>
          <a:solidFill>
            <a:srgbClr val="EAF1FA"/>
          </a:solidFill>
          <a:ln>
            <a:noFill/>
          </a:ln>
          <a:effectLst/>
        </p:spPr>
        <p:style>
          <a:lnRef idx="1">
            <a:schemeClr val="accent1"/>
          </a:lnRef>
          <a:fillRef idx="3">
            <a:schemeClr val="accent1"/>
          </a:fillRef>
          <a:effectRef idx="2">
            <a:schemeClr val="accent1"/>
          </a:effectRef>
          <a:fontRef idx="minor">
            <a:schemeClr val="lt1"/>
          </a:fontRef>
        </p:style>
        <p:txBody>
          <a:bodyPr wrap="none" rtlCol="0" anchor="ctr"/>
          <a:lstStyle/>
          <a:p>
            <a:pPr algn="ctr"/>
            <a:r>
              <a:rPr lang="en-GB" sz="1000" b="1" dirty="0">
                <a:solidFill>
                  <a:srgbClr val="595959"/>
                </a:solidFill>
                <a:latin typeface="Arial" panose="020B0604020202020204" pitchFamily="34" charset="0"/>
                <a:cs typeface="Arial" panose="020B0604020202020204" pitchFamily="34" charset="0"/>
              </a:rPr>
              <a:t>41%</a:t>
            </a:r>
          </a:p>
        </p:txBody>
      </p:sp>
      <p:sp>
        <p:nvSpPr>
          <p:cNvPr id="28" name="TextBox 27">
            <a:extLst>
              <a:ext uri="{FF2B5EF4-FFF2-40B4-BE49-F238E27FC236}">
                <a16:creationId xmlns:a16="http://schemas.microsoft.com/office/drawing/2014/main" id="{B08C6134-66DC-44A5-8EAE-2E998FE73931}"/>
              </a:ext>
            </a:extLst>
          </p:cNvPr>
          <p:cNvSpPr txBox="1"/>
          <p:nvPr/>
        </p:nvSpPr>
        <p:spPr>
          <a:xfrm>
            <a:off x="7137801" y="4432355"/>
            <a:ext cx="592680" cy="308239"/>
          </a:xfrm>
          <a:prstGeom prst="rect">
            <a:avLst/>
          </a:prstGeom>
        </p:spPr>
        <p:txBody>
          <a:bodyPr vert="horz" wrap="square" lIns="36000" tIns="45720" rIns="36000" bIns="45720" rtlCol="0" anchor="ctr">
            <a:noAutofit/>
          </a:bodyPr>
          <a:lstStyle/>
          <a:p>
            <a:pPr algn="ctr"/>
            <a:r>
              <a:rPr lang="en-GB" sz="800" b="1" i="1">
                <a:solidFill>
                  <a:srgbClr val="1F497D"/>
                </a:solidFill>
                <a:latin typeface="Arial" panose="020B0604020202020204" pitchFamily="34" charset="0"/>
                <a:cs typeface="Arial" panose="020B0604020202020204" pitchFamily="34" charset="0"/>
              </a:rPr>
              <a:t>Coverage</a:t>
            </a:r>
          </a:p>
          <a:p>
            <a:pPr algn="ctr"/>
            <a:r>
              <a:rPr lang="en-GB" sz="800" b="1" i="1">
                <a:solidFill>
                  <a:srgbClr val="1F497D"/>
                </a:solidFill>
                <a:latin typeface="Arial" panose="020B0604020202020204" pitchFamily="34" charset="0"/>
                <a:cs typeface="Arial" panose="020B0604020202020204" pitchFamily="34" charset="0"/>
              </a:rPr>
              <a:t>ratio</a:t>
            </a:r>
            <a:r>
              <a:rPr lang="en-GB" sz="800" b="1" i="1">
                <a:solidFill>
                  <a:srgbClr val="F79646"/>
                </a:solidFill>
                <a:latin typeface="Arial" panose="020B0604020202020204" pitchFamily="34" charset="0"/>
                <a:cs typeface="Arial" panose="020B0604020202020204" pitchFamily="34" charset="0"/>
              </a:rPr>
              <a:t> </a:t>
            </a:r>
          </a:p>
        </p:txBody>
      </p:sp>
      <p:sp>
        <p:nvSpPr>
          <p:cNvPr id="29" name="TextBox 58">
            <a:extLst>
              <a:ext uri="{FF2B5EF4-FFF2-40B4-BE49-F238E27FC236}">
                <a16:creationId xmlns:a16="http://schemas.microsoft.com/office/drawing/2014/main" id="{A4168162-A62C-4AFA-98B4-E8B11134D86F}"/>
              </a:ext>
            </a:extLst>
          </p:cNvPr>
          <p:cNvSpPr txBox="1"/>
          <p:nvPr/>
        </p:nvSpPr>
        <p:spPr>
          <a:xfrm>
            <a:off x="7097111" y="3837732"/>
            <a:ext cx="5518933" cy="244417"/>
          </a:xfrm>
          <a:prstGeom prst="rect">
            <a:avLst/>
          </a:prstGeom>
          <a:noFill/>
        </p:spPr>
        <p:txBody>
          <a:bodyPr wrap="square" lIns="0" tIns="0" rIns="0" bIns="72000" rtlCol="0" anchor="b" anchorCtr="0">
            <a:spAutoFit/>
          </a:bodyPr>
          <a:lstStyle>
            <a:defPPr>
              <a:defRPr lang="en-GB"/>
            </a:defPPr>
            <a:lvl1pPr algn="ctr" rtl="0" fontAlgn="base">
              <a:spcBef>
                <a:spcPct val="0"/>
              </a:spcBef>
              <a:spcAft>
                <a:spcPct val="0"/>
              </a:spcAft>
              <a:defRPr sz="3200" b="1" kern="1200">
                <a:solidFill>
                  <a:schemeClr val="tx1"/>
                </a:solidFill>
                <a:latin typeface="Arial" charset="0"/>
                <a:ea typeface="+mn-ea"/>
                <a:cs typeface="+mn-cs"/>
              </a:defRPr>
            </a:lvl1pPr>
            <a:lvl2pPr marL="457200" algn="ctr" rtl="0" fontAlgn="base">
              <a:spcBef>
                <a:spcPct val="0"/>
              </a:spcBef>
              <a:spcAft>
                <a:spcPct val="0"/>
              </a:spcAft>
              <a:defRPr sz="3200" b="1" kern="1200">
                <a:solidFill>
                  <a:schemeClr val="tx1"/>
                </a:solidFill>
                <a:latin typeface="Arial" charset="0"/>
                <a:ea typeface="+mn-ea"/>
                <a:cs typeface="+mn-cs"/>
              </a:defRPr>
            </a:lvl2pPr>
            <a:lvl3pPr marL="914400" algn="ctr" rtl="0" fontAlgn="base">
              <a:spcBef>
                <a:spcPct val="0"/>
              </a:spcBef>
              <a:spcAft>
                <a:spcPct val="0"/>
              </a:spcAft>
              <a:defRPr sz="3200" b="1" kern="1200">
                <a:solidFill>
                  <a:schemeClr val="tx1"/>
                </a:solidFill>
                <a:latin typeface="Arial" charset="0"/>
                <a:ea typeface="+mn-ea"/>
                <a:cs typeface="+mn-cs"/>
              </a:defRPr>
            </a:lvl3pPr>
            <a:lvl4pPr marL="1371600" algn="ctr" rtl="0" fontAlgn="base">
              <a:spcBef>
                <a:spcPct val="0"/>
              </a:spcBef>
              <a:spcAft>
                <a:spcPct val="0"/>
              </a:spcAft>
              <a:defRPr sz="3200" b="1" kern="1200">
                <a:solidFill>
                  <a:schemeClr val="tx1"/>
                </a:solidFill>
                <a:latin typeface="Arial" charset="0"/>
                <a:ea typeface="+mn-ea"/>
                <a:cs typeface="+mn-cs"/>
              </a:defRPr>
            </a:lvl4pPr>
            <a:lvl5pPr marL="1828800" algn="ctr" rtl="0" fontAlgn="base">
              <a:spcBef>
                <a:spcPct val="0"/>
              </a:spcBef>
              <a:spcAft>
                <a:spcPct val="0"/>
              </a:spcAft>
              <a:defRPr sz="3200" b="1" kern="1200">
                <a:solidFill>
                  <a:schemeClr val="tx1"/>
                </a:solidFill>
                <a:latin typeface="Arial" charset="0"/>
                <a:ea typeface="+mn-ea"/>
                <a:cs typeface="+mn-cs"/>
              </a:defRPr>
            </a:lvl5pPr>
            <a:lvl6pPr marL="2286000" algn="l" defTabSz="914400" rtl="0" eaLnBrk="1" latinLnBrk="0" hangingPunct="1">
              <a:defRPr sz="3200" b="1" kern="1200">
                <a:solidFill>
                  <a:schemeClr val="tx1"/>
                </a:solidFill>
                <a:latin typeface="Arial" charset="0"/>
                <a:ea typeface="+mn-ea"/>
                <a:cs typeface="+mn-cs"/>
              </a:defRPr>
            </a:lvl6pPr>
            <a:lvl7pPr marL="2743200" algn="l" defTabSz="914400" rtl="0" eaLnBrk="1" latinLnBrk="0" hangingPunct="1">
              <a:defRPr sz="3200" b="1" kern="1200">
                <a:solidFill>
                  <a:schemeClr val="tx1"/>
                </a:solidFill>
                <a:latin typeface="Arial" charset="0"/>
                <a:ea typeface="+mn-ea"/>
                <a:cs typeface="+mn-cs"/>
              </a:defRPr>
            </a:lvl7pPr>
            <a:lvl8pPr marL="3200400" algn="l" defTabSz="914400" rtl="0" eaLnBrk="1" latinLnBrk="0" hangingPunct="1">
              <a:defRPr sz="3200" b="1" kern="1200">
                <a:solidFill>
                  <a:schemeClr val="tx1"/>
                </a:solidFill>
                <a:latin typeface="Arial" charset="0"/>
                <a:ea typeface="+mn-ea"/>
                <a:cs typeface="+mn-cs"/>
              </a:defRPr>
            </a:lvl8pPr>
            <a:lvl9pPr marL="3657600" algn="l" defTabSz="914400" rtl="0" eaLnBrk="1" latinLnBrk="0" hangingPunct="1">
              <a:defRPr sz="3200" b="1" kern="1200">
                <a:solidFill>
                  <a:schemeClr val="tx1"/>
                </a:solidFill>
                <a:latin typeface="Arial" charset="0"/>
                <a:ea typeface="+mn-ea"/>
                <a:cs typeface="+mn-cs"/>
              </a:defRPr>
            </a:lvl9pPr>
          </a:lstStyle>
          <a:p>
            <a:pPr algn="l">
              <a:lnSpc>
                <a:spcPct val="93000"/>
              </a:lnSpc>
              <a:spcBef>
                <a:spcPts val="300"/>
              </a:spcBef>
            </a:pPr>
            <a:r>
              <a:rPr lang="en-GB" sz="1200" dirty="0">
                <a:solidFill>
                  <a:srgbClr val="1F497D"/>
                </a:solidFill>
                <a:latin typeface="+mj-lt"/>
                <a:cs typeface="Arial" panose="020B0604020202020204" pitchFamily="34" charset="0"/>
              </a:rPr>
              <a:t>Comparing with peers</a:t>
            </a:r>
            <a:r>
              <a:rPr lang="en-GB" sz="1200" baseline="30000" dirty="0">
                <a:solidFill>
                  <a:srgbClr val="1F497D"/>
                </a:solidFill>
                <a:latin typeface="+mj-lt"/>
                <a:cs typeface="Arial" panose="020B0604020202020204" pitchFamily="34" charset="0"/>
              </a:rPr>
              <a:t>4</a:t>
            </a:r>
            <a:r>
              <a:rPr lang="en-GB" sz="1200" dirty="0">
                <a:solidFill>
                  <a:srgbClr val="1F497D"/>
                </a:solidFill>
                <a:latin typeface="+mj-lt"/>
                <a:cs typeface="Arial" panose="020B0604020202020204" pitchFamily="34" charset="0"/>
              </a:rPr>
              <a:t>: NPE ratio and NPE provision coverage </a:t>
            </a:r>
          </a:p>
        </p:txBody>
      </p:sp>
      <p:cxnSp>
        <p:nvCxnSpPr>
          <p:cNvPr id="34" name="Horizontal Line">
            <a:extLst>
              <a:ext uri="{FF2B5EF4-FFF2-40B4-BE49-F238E27FC236}">
                <a16:creationId xmlns:a16="http://schemas.microsoft.com/office/drawing/2014/main" id="{BFBE3255-818A-4609-AEA6-E424EA205C60}"/>
              </a:ext>
            </a:extLst>
          </p:cNvPr>
          <p:cNvCxnSpPr>
            <a:cxnSpLocks/>
          </p:cNvCxnSpPr>
          <p:nvPr/>
        </p:nvCxnSpPr>
        <p:spPr bwMode="auto">
          <a:xfrm>
            <a:off x="7061521" y="4050976"/>
            <a:ext cx="4644000" cy="0"/>
          </a:xfrm>
          <a:prstGeom prst="line">
            <a:avLst/>
          </a:prstGeom>
          <a:solidFill>
            <a:srgbClr val="FFFFFF"/>
          </a:solidFill>
          <a:ln w="22225" cap="flat" cmpd="sng" algn="ctr">
            <a:solidFill>
              <a:srgbClr val="1F497D"/>
            </a:solidFill>
            <a:prstDash val="solid"/>
            <a:round/>
            <a:headEnd type="none" w="med" len="med"/>
            <a:tailEnd type="none" w="med" len="med"/>
          </a:ln>
          <a:effectLst/>
          <a:extLst>
            <a:ext uri="{AF507438-7753-43e0-B8FC-AC1667EBCBE1}">
              <a14:hiddenEffects xmlns="" xmlns:a14="http://schemas.microsoft.com/office/drawing/2010/main">
                <a:effectLst>
                  <a:outerShdw dist="53882" dir="2700000" algn="ctr" rotWithShape="0">
                    <a:schemeClr val="bg2"/>
                  </a:outerShdw>
                </a:effectLst>
              </a14:hiddenEffects>
            </a:ext>
          </a:extLst>
        </p:spPr>
      </p:cxnSp>
      <p:sp>
        <p:nvSpPr>
          <p:cNvPr id="30" name="TextBox 29">
            <a:extLst>
              <a:ext uri="{FF2B5EF4-FFF2-40B4-BE49-F238E27FC236}">
                <a16:creationId xmlns:a16="http://schemas.microsoft.com/office/drawing/2014/main" id="{6210737D-A990-4FB4-9F05-33D39A078E73}"/>
              </a:ext>
            </a:extLst>
          </p:cNvPr>
          <p:cNvSpPr txBox="1"/>
          <p:nvPr/>
        </p:nvSpPr>
        <p:spPr>
          <a:xfrm>
            <a:off x="9901842" y="1747981"/>
            <a:ext cx="202285" cy="182150"/>
          </a:xfrm>
          <a:prstGeom prst="rect">
            <a:avLst/>
          </a:prstGeom>
        </p:spPr>
        <p:txBody>
          <a:bodyPr vert="horz" wrap="square" lIns="91440" tIns="45720" rIns="91440" bIns="45720" rtlCol="0" anchor="ctr">
            <a:noAutofit/>
          </a:bodyPr>
          <a:lstStyle/>
          <a:p>
            <a:r>
              <a:rPr lang="en-GB" sz="700" dirty="0">
                <a:latin typeface="+mj-lt"/>
                <a:cs typeface="Calibri"/>
              </a:rPr>
              <a:t>1</a:t>
            </a:r>
          </a:p>
        </p:txBody>
      </p:sp>
      <p:sp>
        <p:nvSpPr>
          <p:cNvPr id="31" name="TextBox 30">
            <a:extLst>
              <a:ext uri="{FF2B5EF4-FFF2-40B4-BE49-F238E27FC236}">
                <a16:creationId xmlns:a16="http://schemas.microsoft.com/office/drawing/2014/main" id="{5B1C920A-0C6C-4B35-895E-CDE92724F69E}"/>
              </a:ext>
            </a:extLst>
          </p:cNvPr>
          <p:cNvSpPr txBox="1"/>
          <p:nvPr/>
        </p:nvSpPr>
        <p:spPr>
          <a:xfrm>
            <a:off x="8453164" y="1880933"/>
            <a:ext cx="202285" cy="182150"/>
          </a:xfrm>
          <a:prstGeom prst="rect">
            <a:avLst/>
          </a:prstGeom>
        </p:spPr>
        <p:txBody>
          <a:bodyPr vert="horz" wrap="square" lIns="91440" tIns="45720" rIns="91440" bIns="45720" rtlCol="0" anchor="ctr">
            <a:noAutofit/>
          </a:bodyPr>
          <a:lstStyle/>
          <a:p>
            <a:r>
              <a:rPr lang="en-GB" sz="700" dirty="0">
                <a:latin typeface="+mj-lt"/>
                <a:cs typeface="Calibri"/>
              </a:rPr>
              <a:t>2</a:t>
            </a:r>
          </a:p>
        </p:txBody>
      </p:sp>
    </p:spTree>
    <p:extLst>
      <p:ext uri="{BB962C8B-B14F-4D97-AF65-F5344CB8AC3E}">
        <p14:creationId xmlns:p14="http://schemas.microsoft.com/office/powerpoint/2010/main" val="12449342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2">
            <a:extLst>
              <a:ext uri="{FF2B5EF4-FFF2-40B4-BE49-F238E27FC236}">
                <a16:creationId xmlns:a16="http://schemas.microsoft.com/office/drawing/2014/main" id="{D6C6DB43-16C5-4ECA-AA0F-E56419FBF36C}"/>
              </a:ext>
            </a:extLst>
          </p:cNvPr>
          <p:cNvSpPr txBox="1">
            <a:spLocks/>
          </p:cNvSpPr>
          <p:nvPr/>
        </p:nvSpPr>
        <p:spPr>
          <a:xfrm>
            <a:off x="486000" y="378000"/>
            <a:ext cx="11227200" cy="756000"/>
          </a:xfrm>
          <a:prstGeom prst="rect">
            <a:avLst/>
          </a:prstGeom>
        </p:spPr>
        <p:txBody>
          <a:bodyPr vert="horz" lIns="91440" tIns="45720" rIns="91440" bIns="45720" rtlCol="0" anchor="b">
            <a:noAutofit/>
          </a:bodyPr>
          <a:lstStyle>
            <a:lvl1pPr algn="l" defTabSz="457200" rtl="0" eaLnBrk="1" latinLnBrk="0" hangingPunct="1">
              <a:spcBef>
                <a:spcPct val="0"/>
              </a:spcBef>
              <a:buNone/>
              <a:defRPr lang="en-US" sz="2400" kern="1200">
                <a:solidFill>
                  <a:srgbClr val="254061"/>
                </a:solidFill>
                <a:latin typeface="+mn-lt"/>
                <a:ea typeface="+mj-ea"/>
                <a:cs typeface="Calibri"/>
              </a:defRPr>
            </a:lvl1pPr>
          </a:lstStyle>
          <a:p>
            <a:r>
              <a:rPr lang="en-US" altLang="en-US">
                <a:latin typeface="+mj-lt"/>
              </a:rPr>
              <a:t>Investor relations contacts</a:t>
            </a:r>
          </a:p>
        </p:txBody>
      </p:sp>
      <p:sp>
        <p:nvSpPr>
          <p:cNvPr id="18" name="Slide Number Placeholder 3">
            <a:extLst>
              <a:ext uri="{FF2B5EF4-FFF2-40B4-BE49-F238E27FC236}">
                <a16:creationId xmlns:a16="http://schemas.microsoft.com/office/drawing/2014/main" id="{08AACAA4-2374-4ACF-A563-9CE2F9B4F4FE}"/>
              </a:ext>
            </a:extLst>
          </p:cNvPr>
          <p:cNvSpPr>
            <a:spLocks noGrp="1"/>
          </p:cNvSpPr>
          <p:nvPr>
            <p:ph type="sldNum" sz="quarter" idx="20"/>
          </p:nvPr>
        </p:nvSpPr>
        <p:spPr>
          <a:xfrm>
            <a:off x="11487149" y="6486981"/>
            <a:ext cx="704851" cy="365125"/>
          </a:xfrm>
        </p:spPr>
        <p:txBody>
          <a:bodyPr/>
          <a:lstStyle/>
          <a:p>
            <a:fld id="{A1F346B7-FCE9-1747-AE19-4C8513A1F861}" type="slidenum">
              <a:rPr lang="en-US" smtClean="0">
                <a:latin typeface="+mj-lt"/>
                <a:cs typeface="Arial" panose="020B0604020202020204" pitchFamily="34" charset="0"/>
              </a:rPr>
              <a:pPr/>
              <a:t>5</a:t>
            </a:fld>
            <a:endParaRPr lang="en-US">
              <a:latin typeface="+mj-lt"/>
              <a:cs typeface="Arial" panose="020B0604020202020204" pitchFamily="34" charset="0"/>
            </a:endParaRPr>
          </a:p>
        </p:txBody>
      </p:sp>
      <p:sp>
        <p:nvSpPr>
          <p:cNvPr id="2" name="Rectangle 1">
            <a:extLst>
              <a:ext uri="{FF2B5EF4-FFF2-40B4-BE49-F238E27FC236}">
                <a16:creationId xmlns:a16="http://schemas.microsoft.com/office/drawing/2014/main" id="{CC85C141-7EC0-485A-A54E-9B5DF7F6E380}"/>
              </a:ext>
            </a:extLst>
          </p:cNvPr>
          <p:cNvSpPr/>
          <p:nvPr/>
        </p:nvSpPr>
        <p:spPr>
          <a:xfrm>
            <a:off x="485999" y="2285764"/>
            <a:ext cx="9322143" cy="784830"/>
          </a:xfrm>
          <a:prstGeom prst="rect">
            <a:avLst/>
          </a:prstGeom>
        </p:spPr>
        <p:txBody>
          <a:bodyPr wrap="square">
            <a:spAutoFit/>
          </a:bodyPr>
          <a:lstStyle/>
          <a:p>
            <a:r>
              <a:rPr lang="en-GB" sz="1500" b="1">
                <a:latin typeface="+mj-lt"/>
                <a:cs typeface="Arial" panose="020B0604020202020204" pitchFamily="34" charset="0"/>
              </a:rPr>
              <a:t>Investor Relations team   </a:t>
            </a:r>
          </a:p>
          <a:p>
            <a:r>
              <a:rPr lang="en-GB" sz="1500" b="1">
                <a:latin typeface="+mj-lt"/>
                <a:cs typeface="Arial" panose="020B0604020202020204" pitchFamily="34" charset="0"/>
                <a:hlinkClick r:id="rId3"/>
              </a:rPr>
              <a:t>ir@hellenicbank.com</a:t>
            </a:r>
            <a:r>
              <a:rPr lang="en-GB" sz="1500" b="1">
                <a:latin typeface="+mj-lt"/>
                <a:cs typeface="Arial" panose="020B0604020202020204" pitchFamily="34" charset="0"/>
              </a:rPr>
              <a:t> </a:t>
            </a:r>
          </a:p>
          <a:p>
            <a:r>
              <a:rPr lang="en-GB" sz="1500">
                <a:latin typeface="+mj-lt"/>
                <a:cs typeface="Arial" panose="020B0604020202020204" pitchFamily="34" charset="0"/>
              </a:rPr>
              <a:t>Manager Investor Relations: Constantinos Pittalis, </a:t>
            </a:r>
            <a:r>
              <a:rPr lang="en-GB" sz="1500">
                <a:latin typeface="+mj-lt"/>
                <a:cs typeface="Arial" panose="020B0604020202020204" pitchFamily="34" charset="0"/>
                <a:hlinkClick r:id="rId4"/>
              </a:rPr>
              <a:t>c.pittalis@hellenicbank.com</a:t>
            </a:r>
            <a:endParaRPr lang="en-GB" sz="1500">
              <a:latin typeface="+mj-lt"/>
              <a:cs typeface="Arial" panose="020B0604020202020204" pitchFamily="34" charset="0"/>
            </a:endParaRPr>
          </a:p>
        </p:txBody>
      </p:sp>
      <p:sp>
        <p:nvSpPr>
          <p:cNvPr id="6" name="Rectangle 5">
            <a:extLst>
              <a:ext uri="{FF2B5EF4-FFF2-40B4-BE49-F238E27FC236}">
                <a16:creationId xmlns:a16="http://schemas.microsoft.com/office/drawing/2014/main" id="{F5251D04-FEAD-41E2-8A78-72FBD840C170}"/>
              </a:ext>
            </a:extLst>
          </p:cNvPr>
          <p:cNvSpPr/>
          <p:nvPr/>
        </p:nvSpPr>
        <p:spPr>
          <a:xfrm>
            <a:off x="485999" y="1578293"/>
            <a:ext cx="7791726" cy="784830"/>
          </a:xfrm>
          <a:prstGeom prst="rect">
            <a:avLst/>
          </a:prstGeom>
        </p:spPr>
        <p:txBody>
          <a:bodyPr wrap="square">
            <a:spAutoFit/>
          </a:bodyPr>
          <a:lstStyle/>
          <a:p>
            <a:r>
              <a:rPr lang="en-GB" sz="1500" b="1">
                <a:latin typeface="+mj-lt"/>
                <a:cs typeface="Arial" panose="020B0604020202020204" pitchFamily="34" charset="0"/>
              </a:rPr>
              <a:t>Chief Financial Officer</a:t>
            </a:r>
          </a:p>
          <a:p>
            <a:r>
              <a:rPr lang="en-GB" sz="1500">
                <a:latin typeface="+mj-lt"/>
                <a:cs typeface="Arial" panose="020B0604020202020204" pitchFamily="34" charset="0"/>
              </a:rPr>
              <a:t>Antonis Rouvas, </a:t>
            </a:r>
            <a:r>
              <a:rPr lang="en-GB" sz="1500">
                <a:latin typeface="+mj-lt"/>
                <a:cs typeface="Arial" panose="020B0604020202020204" pitchFamily="34" charset="0"/>
                <a:hlinkClick r:id="rId5"/>
              </a:rPr>
              <a:t>a.rouvas@hellenicbank.com</a:t>
            </a:r>
            <a:endParaRPr lang="en-GB" sz="1500">
              <a:latin typeface="+mj-lt"/>
              <a:cs typeface="Arial" panose="020B0604020202020204" pitchFamily="34" charset="0"/>
            </a:endParaRPr>
          </a:p>
          <a:p>
            <a:endParaRPr lang="en-GB" sz="1500">
              <a:latin typeface="+mj-lt"/>
              <a:cs typeface="Arial" panose="020B0604020202020204" pitchFamily="34" charset="0"/>
            </a:endParaRPr>
          </a:p>
        </p:txBody>
      </p:sp>
    </p:spTree>
    <p:extLst>
      <p:ext uri="{BB962C8B-B14F-4D97-AF65-F5344CB8AC3E}">
        <p14:creationId xmlns:p14="http://schemas.microsoft.com/office/powerpoint/2010/main" val="16612362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UNDOENTRY" val="true"/>
</p:tagLst>
</file>

<file path=ppt/tags/tag2.xml><?xml version="1.0" encoding="utf-8"?>
<p:tagLst xmlns:a="http://schemas.openxmlformats.org/drawingml/2006/main" xmlns:r="http://schemas.openxmlformats.org/officeDocument/2006/relationships" xmlns:p="http://schemas.openxmlformats.org/presentationml/2006/main">
  <p:tag name="VERSION" val="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75000"/>
          </a:schemeClr>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vert="horz" lIns="91440" tIns="45720" rIns="91440" bIns="45720" rtlCol="0" anchor="ctr">
        <a:normAutofit/>
      </a:bodyPr>
      <a:lstStyle>
        <a:defPPr>
          <a:defRPr sz="2500" dirty="0" smtClean="0">
            <a:solidFill>
              <a:srgbClr val="FF6600"/>
            </a:solidFill>
            <a:latin typeface="Calibri"/>
            <a:cs typeface="Calibri"/>
          </a:defRPr>
        </a:defPPr>
      </a:lstStyle>
    </a:txDef>
  </a:objectDefaults>
  <a:extraClrSchemeLst/>
  <a:extLst>
    <a:ext uri="{05A4C25C-085E-4340-85A3-A5531E510DB2}">
      <thm15:themeFamily xmlns:thm15="http://schemas.microsoft.com/office/thememl/2012/main" name="Hellenic Bank PPT Template EN Wide" id="{A33B18B3-CA24-4BA1-BF10-B843ED0F9EDD}" vid="{9B617D22-B38B-48BB-8CC5-3B5C3D2FCB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CFEBA1CCB175D43B4C2AB4170B8FB66" ma:contentTypeVersion="4" ma:contentTypeDescription="Create a new document." ma:contentTypeScope="" ma:versionID="fd440c0544ce7eb27bee100b9b0ca42b">
  <xsd:schema xmlns:xsd="http://www.w3.org/2001/XMLSchema" xmlns:xs="http://www.w3.org/2001/XMLSchema" xmlns:p="http://schemas.microsoft.com/office/2006/metadata/properties" xmlns:ns2="13d21006-2fbb-4e13-b97f-cdb1de2dcaa6" targetNamespace="http://schemas.microsoft.com/office/2006/metadata/properties" ma:root="true" ma:fieldsID="f37b4fe884bbb2fc7c4db9cadf082831" ns2:_="">
    <xsd:import namespace="13d21006-2fbb-4e13-b97f-cdb1de2dcaa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d21006-2fbb-4e13-b97f-cdb1de2dcaa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1E7BF5A-0EAA-45E0-9152-386A87152618}">
  <ds:schemaRefs>
    <ds:schemaRef ds:uri="13d21006-2fbb-4e13-b97f-cdb1de2dcaa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A073FA1-2CAF-4813-A346-235F0207D340}">
  <ds:schemaRefs>
    <ds:schemaRef ds:uri="http://schemas.microsoft.com/sharepoint/v3/contenttype/forms"/>
  </ds:schemaRefs>
</ds:datastoreItem>
</file>

<file path=customXml/itemProps3.xml><?xml version="1.0" encoding="utf-8"?>
<ds:datastoreItem xmlns:ds="http://schemas.openxmlformats.org/officeDocument/2006/customXml" ds:itemID="{9EFB7155-1385-4CE4-8B9A-D3D4DFDADAFB}">
  <ds:schemaRefs>
    <ds:schemaRef ds:uri="http://purl.org/dc/terms/"/>
    <ds:schemaRef ds:uri="http://www.w3.org/XML/1998/namespace"/>
    <ds:schemaRef ds:uri="http://purl.org/dc/dcmitype/"/>
    <ds:schemaRef ds:uri="13d21006-2fbb-4e13-b97f-cdb1de2dcaa6"/>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
  <TotalTime>27</TotalTime>
  <Words>888</Words>
  <Application>Microsoft Office PowerPoint</Application>
  <PresentationFormat>Widescreen</PresentationFormat>
  <Paragraphs>73</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Wingdings</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Sylia Michaelidou</dc:creator>
  <cp:lastModifiedBy>Maria G. Elia</cp:lastModifiedBy>
  <cp:revision>1</cp:revision>
  <cp:lastPrinted>2021-11-24T10:22:10Z</cp:lastPrinted>
  <dcterms:created xsi:type="dcterms:W3CDTF">2017-02-22T08:10:40Z</dcterms:created>
  <dcterms:modified xsi:type="dcterms:W3CDTF">2022-04-10T19:54:08Z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0825e101-e2f1-4f50-9818-7124f7ee9d59</vt:lpwstr>
  </property>
  <property fmtid="{D5CDD505-2E9C-101B-9397-08002B2CF9AE}" pid="3" name="Sensitivity">
    <vt:lpwstr>Unclassified</vt:lpwstr>
  </property>
  <property fmtid="{D5CDD505-2E9C-101B-9397-08002B2CF9AE}" pid="4" name="ContentTypeId">
    <vt:lpwstr>0x0101009CFEBA1CCB175D43B4C2AB4170B8FB66</vt:lpwstr>
  </property>
  <property fmtid="{D5CDD505-2E9C-101B-9397-08002B2CF9AE}" pid="5" name="MSIP_Label_c754cbb2-29ed-4ffe-af90-a08465e0dd2c_Enabled">
    <vt:lpwstr>True</vt:lpwstr>
  </property>
  <property fmtid="{D5CDD505-2E9C-101B-9397-08002B2CF9AE}" pid="6" name="MSIP_Label_c754cbb2-29ed-4ffe-af90-a08465e0dd2c_SiteId">
    <vt:lpwstr>c4b62f1d-01e0-4107-a0cc-5ac886858b23</vt:lpwstr>
  </property>
  <property fmtid="{D5CDD505-2E9C-101B-9397-08002B2CF9AE}" pid="7" name="MSIP_Label_c754cbb2-29ed-4ffe-af90-a08465e0dd2c_Owner">
    <vt:lpwstr>Giovanni.Guidotti@barclays.com</vt:lpwstr>
  </property>
  <property fmtid="{D5CDD505-2E9C-101B-9397-08002B2CF9AE}" pid="8" name="MSIP_Label_c754cbb2-29ed-4ffe-af90-a08465e0dd2c_SetDate">
    <vt:lpwstr>2022-03-10T19:17:49.9426905Z</vt:lpwstr>
  </property>
  <property fmtid="{D5CDD505-2E9C-101B-9397-08002B2CF9AE}" pid="9" name="MSIP_Label_c754cbb2-29ed-4ffe-af90-a08465e0dd2c_Name">
    <vt:lpwstr>Unrestricted</vt:lpwstr>
  </property>
  <property fmtid="{D5CDD505-2E9C-101B-9397-08002B2CF9AE}" pid="10" name="MSIP_Label_c754cbb2-29ed-4ffe-af90-a08465e0dd2c_Application">
    <vt:lpwstr>Microsoft Azure Information Protection</vt:lpwstr>
  </property>
  <property fmtid="{D5CDD505-2E9C-101B-9397-08002B2CF9AE}" pid="11" name="MSIP_Label_c754cbb2-29ed-4ffe-af90-a08465e0dd2c_Extended_MSFT_Method">
    <vt:lpwstr>Manual</vt:lpwstr>
  </property>
  <property fmtid="{D5CDD505-2E9C-101B-9397-08002B2CF9AE}" pid="12" name="MSIP_Label_5dfb19ce-cd0a-4a0f-b7a5-beb133805d27_Enabled">
    <vt:lpwstr>True</vt:lpwstr>
  </property>
  <property fmtid="{D5CDD505-2E9C-101B-9397-08002B2CF9AE}" pid="13" name="MSIP_Label_5dfb19ce-cd0a-4a0f-b7a5-beb133805d27_SiteId">
    <vt:lpwstr>aab8e37a-73c1-4054-b4a1-c76175f8b756</vt:lpwstr>
  </property>
  <property fmtid="{D5CDD505-2E9C-101B-9397-08002B2CF9AE}" pid="14" name="MSIP_Label_5dfb19ce-cd0a-4a0f-b7a5-beb133805d27_Owner">
    <vt:lpwstr>D.A.Antoniades@hellenicbank.com</vt:lpwstr>
  </property>
  <property fmtid="{D5CDD505-2E9C-101B-9397-08002B2CF9AE}" pid="15" name="MSIP_Label_5dfb19ce-cd0a-4a0f-b7a5-beb133805d27_SetDate">
    <vt:lpwstr>2019-12-06T09:04:12.5362497Z</vt:lpwstr>
  </property>
  <property fmtid="{D5CDD505-2E9C-101B-9397-08002B2CF9AE}" pid="16" name="MSIP_Label_5dfb19ce-cd0a-4a0f-b7a5-beb133805d27_Name">
    <vt:lpwstr>Unclassified</vt:lpwstr>
  </property>
  <property fmtid="{D5CDD505-2E9C-101B-9397-08002B2CF9AE}" pid="17" name="MSIP_Label_5dfb19ce-cd0a-4a0f-b7a5-beb133805d27_Application">
    <vt:lpwstr>Microsoft Azure Information Protection</vt:lpwstr>
  </property>
  <property fmtid="{D5CDD505-2E9C-101B-9397-08002B2CF9AE}" pid="18" name="MSIP_Label_5dfb19ce-cd0a-4a0f-b7a5-beb133805d27_Extended_MSFT_Method">
    <vt:lpwstr>Automatic</vt:lpwstr>
  </property>
  <property fmtid="{D5CDD505-2E9C-101B-9397-08002B2CF9AE}" pid="19" name="barclaysdc">
    <vt:lpwstr>Unrestricted Unclassified</vt:lpwstr>
  </property>
</Properties>
</file>